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669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576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91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51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28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728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5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643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857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78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08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646A-0443-443E-9853-A0D892EB86B7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17A5-5A63-4B2E-95F3-4203F34BA1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710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928992" cy="147002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Remote Health using Technology 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orkshop (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RHT 2017)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Young, NSW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February 9,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2017</a:t>
            </a:r>
            <a:endParaRPr lang="en-A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293096"/>
            <a:ext cx="6400800" cy="1752600"/>
          </a:xfrm>
        </p:spPr>
        <p:txBody>
          <a:bodyPr>
            <a:normAutofit/>
          </a:bodyPr>
          <a:lstStyle/>
          <a:p>
            <a:r>
              <a:rPr lang="en-A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 Tanmoy Debnath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School of Computing and Mathematics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Faculty of Business, Justice and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Behavioural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Sciences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Charles Sturt University Bathurst</a:t>
            </a:r>
            <a:endParaRPr lang="en-A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114" y="16160"/>
            <a:ext cx="2286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62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Expertise 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elated to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E-Health Research</a:t>
            </a:r>
            <a:endParaRPr lang="en-A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400" dirty="0" smtClean="0">
                <a:latin typeface="Arial" pitchFamily="34" charset="0"/>
                <a:cs typeface="Arial" pitchFamily="34" charset="0"/>
              </a:rPr>
              <a:t>Wireless Network Engineering</a:t>
            </a:r>
          </a:p>
          <a:p>
            <a:r>
              <a:rPr lang="en-AU" sz="2400" dirty="0" smtClean="0">
                <a:latin typeface="Arial" pitchFamily="34" charset="0"/>
                <a:cs typeface="Arial" pitchFamily="34" charset="0"/>
              </a:rPr>
              <a:t>Telecommunications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Machine Vision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Eye Tracking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Hyper Spectral Imaging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Data Analysis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3000" dirty="0">
                <a:latin typeface="Arial" pitchFamily="34" charset="0"/>
                <a:ea typeface="+mj-ea"/>
                <a:cs typeface="Arial" pitchFamily="34" charset="0"/>
              </a:rPr>
              <a:t>Possible Research Topic</a:t>
            </a:r>
          </a:p>
          <a:p>
            <a:pPr marL="0" indent="0" algn="ctr">
              <a:buNone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Effect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Ipads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/Smart electronic devices on eyes?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Quantitative measurement possible by developing some form of metrics?</a:t>
            </a:r>
          </a:p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114" y="16160"/>
            <a:ext cx="22860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22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68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Remote Health using Technology Workshop (RHT 2017)  Young, NSW  February 9, 2017</vt:lpstr>
      <vt:lpstr>Expertise Related to E-Health Research</vt:lpstr>
    </vt:vector>
  </TitlesOfParts>
  <Company>Pole to Pole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Health using Technology Workshop (RHT 2017)</dc:title>
  <dc:creator>Penguin</dc:creator>
  <cp:lastModifiedBy>Penguin</cp:lastModifiedBy>
  <cp:revision>17</cp:revision>
  <dcterms:created xsi:type="dcterms:W3CDTF">2017-02-08T12:24:48Z</dcterms:created>
  <dcterms:modified xsi:type="dcterms:W3CDTF">2017-02-08T13:05:27Z</dcterms:modified>
</cp:coreProperties>
</file>