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65" r:id="rId2"/>
    <p:sldId id="257" r:id="rId3"/>
    <p:sldId id="258" r:id="rId4"/>
    <p:sldId id="259" r:id="rId5"/>
    <p:sldId id="260" r:id="rId6"/>
    <p:sldId id="261"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94"/>
  </p:normalViewPr>
  <p:slideViewPr>
    <p:cSldViewPr snapToGrid="0">
      <p:cViewPr varScale="1">
        <p:scale>
          <a:sx n="59" d="100"/>
          <a:sy n="59" d="100"/>
        </p:scale>
        <p:origin x="89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1653CB-D731-4595-A079-511803EB9768}" type="datetimeFigureOut">
              <a:rPr lang="en-AU" smtClean="0"/>
              <a:t>31/03/2025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F4788F-4837-497D-AB8E-FDC73C16ACF6}" type="slidenum">
              <a:rPr lang="en-AU" smtClean="0"/>
              <a:t>‹#›</a:t>
            </a:fld>
            <a:endParaRPr lang="en-AU"/>
          </a:p>
        </p:txBody>
      </p:sp>
    </p:spTree>
    <p:extLst>
      <p:ext uri="{BB962C8B-B14F-4D97-AF65-F5344CB8AC3E}">
        <p14:creationId xmlns:p14="http://schemas.microsoft.com/office/powerpoint/2010/main" val="327314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Og designed slide</a:t>
            </a:r>
          </a:p>
        </p:txBody>
      </p:sp>
      <p:sp>
        <p:nvSpPr>
          <p:cNvPr id="4" name="Slide Number Placeholder 3"/>
          <p:cNvSpPr>
            <a:spLocks noGrp="1"/>
          </p:cNvSpPr>
          <p:nvPr>
            <p:ph type="sldNum" sz="quarter" idx="5"/>
          </p:nvPr>
        </p:nvSpPr>
        <p:spPr/>
        <p:txBody>
          <a:bodyPr/>
          <a:lstStyle/>
          <a:p>
            <a:fld id="{BD642B40-0F74-489C-AE3C-5FA416B02AB7}" type="slidenum">
              <a:rPr lang="en-AU" smtClean="0"/>
              <a:t>1</a:t>
            </a:fld>
            <a:endParaRPr lang="en-AU"/>
          </a:p>
        </p:txBody>
      </p:sp>
    </p:spTree>
    <p:extLst>
      <p:ext uri="{BB962C8B-B14F-4D97-AF65-F5344CB8AC3E}">
        <p14:creationId xmlns:p14="http://schemas.microsoft.com/office/powerpoint/2010/main" val="8582791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C53B3-6BFE-F468-4114-B5274B880C1B}"/>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638CD856-F649-9A56-287D-C4442B4F8BFE}"/>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7" name="Rectangle 6">
            <a:extLst>
              <a:ext uri="{FF2B5EF4-FFF2-40B4-BE49-F238E27FC236}">
                <a16:creationId xmlns:a16="http://schemas.microsoft.com/office/drawing/2014/main" id="{BF6B03FA-AC85-ACC0-924D-F4A8858A6CD0}"/>
              </a:ext>
            </a:extLst>
          </p:cNvPr>
          <p:cNvSpPr/>
          <p:nvPr userDrawn="1"/>
        </p:nvSpPr>
        <p:spPr>
          <a:xfrm>
            <a:off x="0" y="5729469"/>
            <a:ext cx="12192000" cy="112853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descr="Charles Sturt University">
            <a:extLst>
              <a:ext uri="{FF2B5EF4-FFF2-40B4-BE49-F238E27FC236}">
                <a16:creationId xmlns:a16="http://schemas.microsoft.com/office/drawing/2014/main" id="{B33FFB98-05CF-DF11-5864-01A616E84A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4158615" y="5984712"/>
            <a:ext cx="1937385" cy="62738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7EFB903D-6A0F-9622-47B0-096E95F58548}"/>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6392006" y="5972012"/>
            <a:ext cx="1384300" cy="60579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188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5D0C2-3B42-FC5D-A858-7DC4E448094D}"/>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4D98535-3C65-8AFC-B835-C6B691E4A4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DD0E131-4D0A-F6F0-1BBB-C81CD16D8A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EC29E1DA-1AA1-AE0E-6C67-C40939627AF3}"/>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6" name="Footer Placeholder 5">
            <a:extLst>
              <a:ext uri="{FF2B5EF4-FFF2-40B4-BE49-F238E27FC236}">
                <a16:creationId xmlns:a16="http://schemas.microsoft.com/office/drawing/2014/main" id="{96C9480A-9C80-BA71-1E8E-9E57B0189E7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ADECFA8-FED5-7E93-9CAB-2DDDF939D655}"/>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3540798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3A4B7-E620-5C60-3333-2DB782C7B8AB}"/>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1311348-6A1E-5E40-D3E6-4A2121AE53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F5F473-7937-412E-7BDE-5C0546D5B3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887FDF7-8933-6A28-B73B-F6B7F04347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B94ED0-2705-C4BE-F930-2784892C21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3EDF6D6E-4DDD-2286-C8E7-F07FA5CE0A6B}"/>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8" name="Footer Placeholder 7">
            <a:extLst>
              <a:ext uri="{FF2B5EF4-FFF2-40B4-BE49-F238E27FC236}">
                <a16:creationId xmlns:a16="http://schemas.microsoft.com/office/drawing/2014/main" id="{34C6726C-457B-9875-536F-E692D5E1B33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0FA575F6-4DB1-6F98-64B6-8AF1D524C85D}"/>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5853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7F285-2230-2CE3-0E83-CB1AA00DA5D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A6DB9E9-D37B-CE59-6DE4-29F7AEDDF332}"/>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4" name="Footer Placeholder 3">
            <a:extLst>
              <a:ext uri="{FF2B5EF4-FFF2-40B4-BE49-F238E27FC236}">
                <a16:creationId xmlns:a16="http://schemas.microsoft.com/office/drawing/2014/main" id="{D3F80501-8E07-46BD-6DA7-1C6483B5FC8A}"/>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0E81BE7-7C1B-EE52-3442-19C191B6371D}"/>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653385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5CEC27-3BB9-CE73-5C7F-EC3E79D8A25C}"/>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3" name="Footer Placeholder 2">
            <a:extLst>
              <a:ext uri="{FF2B5EF4-FFF2-40B4-BE49-F238E27FC236}">
                <a16:creationId xmlns:a16="http://schemas.microsoft.com/office/drawing/2014/main" id="{FE59207D-B1EF-F1A8-2899-B4B5A1F64DC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FD3FF6D-66AC-BFEA-FC89-F50DF9FA1FA0}"/>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409969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7D864-1F2E-FEC3-E293-49BEA1F752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B7FDE59F-6306-F74C-5ABE-6A351BA561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6001473-C64C-9BD8-AAC9-6FE3DBC66A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73A0C-7475-50F8-A165-8DF248E3B672}"/>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6" name="Footer Placeholder 5">
            <a:extLst>
              <a:ext uri="{FF2B5EF4-FFF2-40B4-BE49-F238E27FC236}">
                <a16:creationId xmlns:a16="http://schemas.microsoft.com/office/drawing/2014/main" id="{1F04E84A-AF48-95EB-A255-10F41A91CB4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1F06423-734C-8D3B-9CE0-0D43AF116EA0}"/>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974896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C88A-2AB6-3581-353D-EF0A7D1E2F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92BC774-C859-8D76-3178-753572B77F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17CF4FB-53F0-4107-8A0B-D450E91C4D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72C82-267F-9F29-DD38-9F4659AD1E99}"/>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6" name="Footer Placeholder 5">
            <a:extLst>
              <a:ext uri="{FF2B5EF4-FFF2-40B4-BE49-F238E27FC236}">
                <a16:creationId xmlns:a16="http://schemas.microsoft.com/office/drawing/2014/main" id="{A5D46E59-F7DB-1990-C4B3-4AFE7B7FE6D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A0FF15F-DAA4-19EB-373D-536DF158B4F0}"/>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3786858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2F398-9446-E598-4C95-6BA9600BE45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D15D22F-37EE-C688-76E4-53F5832220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E332087-BAC0-3957-4578-257E3F4A15BC}"/>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64DC5A90-2891-527E-F80F-9F62D2A9C9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0C12BBA-C5CE-F5F8-52DD-2D5E7A58DC55}"/>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1025370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12C906-F113-98D0-46DA-F953837291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4E6EC63-0ADE-6EB9-8B48-A880F799E9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79FC16-0872-EF67-0485-96887F1D2A58}"/>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515B9816-E712-BAF2-7177-AE77B08DD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D7E4B2-3D82-40BE-B0CE-8A44E4E59EDA}"/>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313571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lvl1pPr>
            <a:lvl2pPr>
              <a:lnSpc>
                <a:spcPct val="100000"/>
              </a:lnSpc>
              <a:spcBef>
                <a:spcPts val="800"/>
              </a:spcBef>
              <a:defRPr/>
            </a:lvl2pPr>
            <a:lvl3pPr>
              <a:lnSpc>
                <a:spcPct val="100000"/>
              </a:lnSpc>
              <a:spcBef>
                <a:spcPts val="800"/>
              </a:spcBef>
              <a:defRPr/>
            </a:lvl3pPr>
            <a:lvl4pPr>
              <a:lnSpc>
                <a:spcPct val="100000"/>
              </a:lnSpc>
              <a:spcBef>
                <a:spcPts val="800"/>
              </a:spcBef>
              <a:defRPr/>
            </a:lvl4pPr>
            <a:lvl5pPr>
              <a:lnSpc>
                <a:spcPct val="100000"/>
              </a:lnSpc>
              <a:spcBef>
                <a:spcPts val="8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4">
            <a:extLst>
              <a:ext uri="{FF2B5EF4-FFF2-40B4-BE49-F238E27FC236}">
                <a16:creationId xmlns:a16="http://schemas.microsoft.com/office/drawing/2014/main" id="{847DBDB0-0D6F-09DD-85E4-07191C82FD1F}"/>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Charles Sturt University">
            <a:extLst>
              <a:ext uri="{FF2B5EF4-FFF2-40B4-BE49-F238E27FC236}">
                <a16:creationId xmlns:a16="http://schemas.microsoft.com/office/drawing/2014/main" id="{501E5EC7-A1FB-DC12-3FA3-7B07AE13B73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852A68A0-503C-E28E-6D8B-A4B520F43F30}"/>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One</a:t>
            </a:r>
            <a:r>
              <a:rPr lang="en-GB" sz="1400" b="1" dirty="0">
                <a:solidFill>
                  <a:schemeClr val="bg1"/>
                </a:solidFill>
              </a:rPr>
              <a:t> </a:t>
            </a:r>
            <a:r>
              <a:rPr lang="en-GB" sz="1400" dirty="0">
                <a:solidFill>
                  <a:schemeClr val="bg1"/>
                </a:solidFill>
              </a:rPr>
              <a:t>Soil and our food</a:t>
            </a:r>
          </a:p>
          <a:p>
            <a:endParaRPr lang="en-AU" sz="1400" dirty="0">
              <a:solidFill>
                <a:schemeClr val="bg1"/>
              </a:solidFill>
            </a:endParaRPr>
          </a:p>
        </p:txBody>
      </p:sp>
      <p:pic>
        <p:nvPicPr>
          <p:cNvPr id="4" name="Picture 3">
            <a:extLst>
              <a:ext uri="{FF2B5EF4-FFF2-40B4-BE49-F238E27FC236}">
                <a16:creationId xmlns:a16="http://schemas.microsoft.com/office/drawing/2014/main" id="{F57BFE5A-902A-C098-9EB6-4671EC881D4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1829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p:txBody>
          <a:bodyPr>
            <a:normAutofit/>
          </a:bodyPr>
          <a:lstStyle>
            <a:lvl1pPr>
              <a:defRPr sz="5000" b="1">
                <a:solidFill>
                  <a:schemeClr val="accent2"/>
                </a:solidFill>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E790E50D-8B84-1251-0FF0-02E2CE103243}"/>
              </a:ext>
            </a:extLst>
          </p:cNvPr>
          <p:cNvSpPr>
            <a:spLocks noGrp="1"/>
          </p:cNvSpPr>
          <p:nvPr>
            <p:ph idx="1"/>
          </p:nvPr>
        </p:nvSpPr>
        <p:spPr/>
        <p:txBody>
          <a:bodyPr/>
          <a:lstStyle>
            <a:lvl1pPr>
              <a:lnSpc>
                <a:spcPct val="100000"/>
              </a:lnSpc>
              <a:spcBef>
                <a:spcPts val="800"/>
              </a:spcBef>
              <a:defRPr>
                <a:solidFill>
                  <a:schemeClr val="bg1"/>
                </a:solidFill>
              </a:defRPr>
            </a:lvl1pPr>
            <a:lvl2pPr>
              <a:lnSpc>
                <a:spcPct val="100000"/>
              </a:lnSpc>
              <a:spcBef>
                <a:spcPts val="800"/>
              </a:spcBef>
              <a:defRPr>
                <a:solidFill>
                  <a:schemeClr val="bg1"/>
                </a:solidFill>
              </a:defRPr>
            </a:lvl2pPr>
            <a:lvl3pPr>
              <a:lnSpc>
                <a:spcPct val="100000"/>
              </a:lnSpc>
              <a:spcBef>
                <a:spcPts val="800"/>
              </a:spcBef>
              <a:defRPr>
                <a:solidFill>
                  <a:schemeClr val="bg1"/>
                </a:solidFill>
              </a:defRPr>
            </a:lvl3pPr>
            <a:lvl4pPr>
              <a:lnSpc>
                <a:spcPct val="100000"/>
              </a:lnSpc>
              <a:spcBef>
                <a:spcPts val="800"/>
              </a:spcBef>
              <a:defRPr>
                <a:solidFill>
                  <a:schemeClr val="bg1"/>
                </a:solidFill>
              </a:defRPr>
            </a:lvl4pPr>
            <a:lvl5pPr>
              <a:lnSpc>
                <a:spcPct val="100000"/>
              </a:lnSpc>
              <a:spcBef>
                <a:spcPts val="800"/>
              </a:spcBef>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37108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D1C03-841E-EEAC-4798-433ED7B671E2}"/>
              </a:ext>
            </a:extLst>
          </p:cNvPr>
          <p:cNvSpPr>
            <a:spLocks noGrp="1"/>
          </p:cNvSpPr>
          <p:nvPr>
            <p:ph type="title"/>
          </p:nvPr>
        </p:nvSpPr>
        <p:spPr>
          <a:xfrm>
            <a:off x="838200" y="365126"/>
            <a:ext cx="10515600" cy="743448"/>
          </a:xfrm>
        </p:spPr>
        <p:txBody>
          <a:bodyPr>
            <a:normAutofit/>
          </a:bodyPr>
          <a:lstStyle>
            <a:lvl1pPr>
              <a:defRPr sz="4000" b="1">
                <a:solidFill>
                  <a:schemeClr val="accent2"/>
                </a:solidFill>
              </a:defRPr>
            </a:lvl1pPr>
          </a:lstStyle>
          <a:p>
            <a:r>
              <a:rPr lang="en-US" dirty="0"/>
              <a:t>Click to edit Master title style</a:t>
            </a:r>
            <a:endParaRPr lang="en-AU" dirty="0"/>
          </a:p>
        </p:txBody>
      </p:sp>
      <p:sp>
        <p:nvSpPr>
          <p:cNvPr id="3" name="Rectangle 2">
            <a:extLst>
              <a:ext uri="{FF2B5EF4-FFF2-40B4-BE49-F238E27FC236}">
                <a16:creationId xmlns:a16="http://schemas.microsoft.com/office/drawing/2014/main" id="{CD3FEE19-6D70-340C-78C3-D83AE6EE2D30}"/>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B5391B23-E32B-A798-8770-17BFADC6D964}"/>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One</a:t>
            </a:r>
            <a:r>
              <a:rPr lang="en-GB" sz="1400" b="1" dirty="0">
                <a:solidFill>
                  <a:schemeClr val="bg1"/>
                </a:solidFill>
              </a:rPr>
              <a:t> </a:t>
            </a:r>
            <a:r>
              <a:rPr lang="en-GB" sz="1400" dirty="0">
                <a:solidFill>
                  <a:schemeClr val="bg1"/>
                </a:solidFill>
              </a:rPr>
              <a:t>Soil and our food</a:t>
            </a:r>
          </a:p>
          <a:p>
            <a:endParaRPr lang="en-AU" sz="1400" dirty="0">
              <a:solidFill>
                <a:schemeClr val="bg1"/>
              </a:solidFill>
            </a:endParaRPr>
          </a:p>
        </p:txBody>
      </p:sp>
      <p:pic>
        <p:nvPicPr>
          <p:cNvPr id="5" name="Picture 4" descr="Charles Sturt University">
            <a:extLst>
              <a:ext uri="{FF2B5EF4-FFF2-40B4-BE49-F238E27FC236}">
                <a16:creationId xmlns:a16="http://schemas.microsoft.com/office/drawing/2014/main" id="{4746C3C7-5111-0456-E4D2-ACC24E2BB29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3FE60DE3-B3F3-8A13-9C89-3CA6C6BA88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5444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156054D-DFDF-9013-18F0-4F9E244A725E}"/>
              </a:ext>
            </a:extLst>
          </p:cNvPr>
          <p:cNvSpPr>
            <a:spLocks noGrp="1"/>
          </p:cNvSpPr>
          <p:nvPr>
            <p:ph sz="half" idx="2"/>
          </p:nvPr>
        </p:nvSpPr>
        <p:spPr>
          <a:xfrm>
            <a:off x="6463317" y="0"/>
            <a:ext cx="5366621" cy="6007260"/>
          </a:xfrm>
        </p:spPr>
        <p:txBody>
          <a:bodyPr anchor="ctr">
            <a:normAutofit/>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Rectangle 7">
            <a:extLst>
              <a:ext uri="{FF2B5EF4-FFF2-40B4-BE49-F238E27FC236}">
                <a16:creationId xmlns:a16="http://schemas.microsoft.com/office/drawing/2014/main" id="{AEB821B4-CDD9-5742-3207-C647D739CB81}"/>
              </a:ext>
            </a:extLst>
          </p:cNvPr>
          <p:cNvSpPr/>
          <p:nvPr userDrawn="1"/>
        </p:nvSpPr>
        <p:spPr>
          <a:xfrm>
            <a:off x="0" y="-1"/>
            <a:ext cx="6096000" cy="600726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484B3DBF-99C1-4691-2739-DE47D0495572}"/>
              </a:ext>
            </a:extLst>
          </p:cNvPr>
          <p:cNvSpPr>
            <a:spLocks noGrp="1"/>
          </p:cNvSpPr>
          <p:nvPr>
            <p:ph type="title"/>
          </p:nvPr>
        </p:nvSpPr>
        <p:spPr>
          <a:xfrm>
            <a:off x="520262" y="2340847"/>
            <a:ext cx="5376041" cy="1325563"/>
          </a:xfrm>
        </p:spPr>
        <p:txBody>
          <a:bodyPr>
            <a:noAutofit/>
          </a:bodyPr>
          <a:lstStyle>
            <a:lvl1pPr>
              <a:defRPr sz="5000" b="1">
                <a:solidFill>
                  <a:schemeClr val="bg1"/>
                </a:solidFill>
              </a:defRPr>
            </a:lvl1pPr>
          </a:lstStyle>
          <a:p>
            <a:r>
              <a:rPr lang="en-US" dirty="0"/>
              <a:t>Click to edit Master title style</a:t>
            </a:r>
            <a:endParaRPr lang="en-AU" dirty="0"/>
          </a:p>
        </p:txBody>
      </p:sp>
      <p:sp>
        <p:nvSpPr>
          <p:cNvPr id="6" name="Rectangle 5">
            <a:extLst>
              <a:ext uri="{FF2B5EF4-FFF2-40B4-BE49-F238E27FC236}">
                <a16:creationId xmlns:a16="http://schemas.microsoft.com/office/drawing/2014/main" id="{F2FAC685-5DC3-C6FD-C694-21C25A353C55}"/>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a:extLst>
              <a:ext uri="{FF2B5EF4-FFF2-40B4-BE49-F238E27FC236}">
                <a16:creationId xmlns:a16="http://schemas.microsoft.com/office/drawing/2014/main" id="{511A76F4-88B4-9636-A1C4-9336F943B389}"/>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One</a:t>
            </a:r>
            <a:r>
              <a:rPr lang="en-GB" sz="1400" b="1" dirty="0">
                <a:solidFill>
                  <a:schemeClr val="bg1"/>
                </a:solidFill>
              </a:rPr>
              <a:t> </a:t>
            </a:r>
            <a:r>
              <a:rPr lang="en-GB" sz="1400" dirty="0">
                <a:solidFill>
                  <a:schemeClr val="bg1"/>
                </a:solidFill>
              </a:rPr>
              <a:t>Soil and our food</a:t>
            </a:r>
          </a:p>
          <a:p>
            <a:endParaRPr lang="en-AU" sz="1400" dirty="0">
              <a:solidFill>
                <a:schemeClr val="bg1"/>
              </a:solidFill>
            </a:endParaRPr>
          </a:p>
        </p:txBody>
      </p:sp>
      <p:pic>
        <p:nvPicPr>
          <p:cNvPr id="3" name="Picture 2" descr="Charles Sturt University">
            <a:extLst>
              <a:ext uri="{FF2B5EF4-FFF2-40B4-BE49-F238E27FC236}">
                <a16:creationId xmlns:a16="http://schemas.microsoft.com/office/drawing/2014/main" id="{66BAD910-89CF-EF87-EEE2-F07424A6AD7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8735C822-E621-FA75-2CD0-56A77BEC58E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5411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F13F4D4-D670-2183-161D-1EA0ADE36A72}"/>
              </a:ext>
            </a:extLst>
          </p:cNvPr>
          <p:cNvSpPr/>
          <p:nvPr userDrawn="1"/>
        </p:nvSpPr>
        <p:spPr>
          <a:xfrm>
            <a:off x="0" y="6114553"/>
            <a:ext cx="6096000" cy="74344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FD96233C-A6B7-4A9C-5AFA-B5777425F503}"/>
              </a:ext>
            </a:extLst>
          </p:cNvPr>
          <p:cNvSpPr txBox="1"/>
          <p:nvPr userDrawn="1"/>
        </p:nvSpPr>
        <p:spPr>
          <a:xfrm>
            <a:off x="306458" y="6356671"/>
            <a:ext cx="5789542" cy="523220"/>
          </a:xfrm>
          <a:prstGeom prst="rect">
            <a:avLst/>
          </a:prstGeom>
          <a:noFill/>
        </p:spPr>
        <p:txBody>
          <a:bodyPr wrap="square" rtlCol="0">
            <a:spAutoFit/>
          </a:bodyPr>
          <a:lstStyle/>
          <a:p>
            <a:r>
              <a:rPr lang="en-GB" sz="1400" b="1" dirty="0">
                <a:solidFill>
                  <a:schemeClr val="accent2"/>
                </a:solidFill>
              </a:rPr>
              <a:t>Session One</a:t>
            </a:r>
            <a:r>
              <a:rPr lang="en-GB" sz="1400" b="1" dirty="0">
                <a:solidFill>
                  <a:schemeClr val="bg1"/>
                </a:solidFill>
              </a:rPr>
              <a:t> </a:t>
            </a:r>
            <a:r>
              <a:rPr lang="en-GB" sz="1400" dirty="0">
                <a:solidFill>
                  <a:schemeClr val="bg1"/>
                </a:solidFill>
              </a:rPr>
              <a:t>Soil and our food</a:t>
            </a:r>
          </a:p>
          <a:p>
            <a:endParaRPr lang="en-AU" sz="1400" dirty="0">
              <a:solidFill>
                <a:schemeClr val="bg1"/>
              </a:solidFill>
            </a:endParaRPr>
          </a:p>
        </p:txBody>
      </p:sp>
      <p:pic>
        <p:nvPicPr>
          <p:cNvPr id="4" name="Picture 3" descr="Charles Sturt University">
            <a:extLst>
              <a:ext uri="{FF2B5EF4-FFF2-40B4-BE49-F238E27FC236}">
                <a16:creationId xmlns:a16="http://schemas.microsoft.com/office/drawing/2014/main" id="{C87E8BA6-5440-4C28-D936-DD1DA615F0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1536"/>
          <a:stretch/>
        </p:blipFill>
        <p:spPr bwMode="auto">
          <a:xfrm>
            <a:off x="6463317" y="6276363"/>
            <a:ext cx="1260196" cy="408087"/>
          </a:xfrm>
          <a:prstGeom prst="rect">
            <a:avLst/>
          </a:prstGeom>
          <a:noFill/>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79957276-0FF8-3569-A9B4-D1F17F41E7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975" t="24885" r="61383"/>
          <a:stretch/>
        </p:blipFill>
        <p:spPr bwMode="auto">
          <a:xfrm>
            <a:off x="7870347" y="6272270"/>
            <a:ext cx="941879" cy="4121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4779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ED48B-3749-844B-D9A0-79BCB799A9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54CCAC4-81CE-2B91-0A76-D3084557F7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53A8F3B4-1523-B2E5-801E-FCB6AE87E661}"/>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1E754E6F-8C89-B881-FDD3-18456BDB55B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F9B81DF-BD0E-6DA2-E6D7-CA8F5BD61099}"/>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4915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A47A7-E925-37E3-A1D9-973E946CD15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DA333EB-2F66-BB91-48D4-9DFF923D1C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1B5F9A5-F92F-AA37-95ED-22F694BEA6AB}"/>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ACAF9E9D-EE15-4289-1323-891CCD670DB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E8AE919-0230-3F6F-1201-D7761D836D0C}"/>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40412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C3FC9-3C41-44A3-AC45-0494C60AD1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9E91A72-506F-AAD2-6C38-F2657846F2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D68D9B-65E6-A4BC-7F1B-0B24A17646F7}"/>
              </a:ext>
            </a:extLst>
          </p:cNvPr>
          <p:cNvSpPr>
            <a:spLocks noGrp="1"/>
          </p:cNvSpPr>
          <p:nvPr>
            <p:ph type="dt" sz="half" idx="10"/>
          </p:nvPr>
        </p:nvSpPr>
        <p:spPr/>
        <p:txBody>
          <a:body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EBCB1519-342F-4CEA-B11F-F8A80C82F62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CC8AC90-2B10-B280-0E7A-948624E34BCA}"/>
              </a:ext>
            </a:extLst>
          </p:cNvPr>
          <p:cNvSpPr>
            <a:spLocks noGrp="1"/>
          </p:cNvSpPr>
          <p:nvPr>
            <p:ph type="sldNum" sz="quarter" idx="12"/>
          </p:nvPr>
        </p:nvSpPr>
        <p:spPr/>
        <p:txBody>
          <a:bodyPr/>
          <a:lstStyle/>
          <a:p>
            <a:fld id="{92E059EB-67D4-4CC4-9E7C-F40D018AD44E}" type="slidenum">
              <a:rPr lang="en-AU" smtClean="0"/>
              <a:t>‹#›</a:t>
            </a:fld>
            <a:endParaRPr lang="en-AU"/>
          </a:p>
        </p:txBody>
      </p:sp>
    </p:spTree>
    <p:extLst>
      <p:ext uri="{BB962C8B-B14F-4D97-AF65-F5344CB8AC3E}">
        <p14:creationId xmlns:p14="http://schemas.microsoft.com/office/powerpoint/2010/main" val="196894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675FA-2C5E-AD6A-DFCA-F45EC0B1FD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BF113E5-EEE7-B67E-C80A-22D1417A35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33BA576-E367-6A59-7DA0-D01A3C5977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6966E3-90AC-49B1-9962-806844340F66}" type="datetimeFigureOut">
              <a:rPr lang="en-AU" smtClean="0"/>
              <a:t>31/03/2025</a:t>
            </a:fld>
            <a:endParaRPr lang="en-AU"/>
          </a:p>
        </p:txBody>
      </p:sp>
      <p:sp>
        <p:nvSpPr>
          <p:cNvPr id="5" name="Footer Placeholder 4">
            <a:extLst>
              <a:ext uri="{FF2B5EF4-FFF2-40B4-BE49-F238E27FC236}">
                <a16:creationId xmlns:a16="http://schemas.microsoft.com/office/drawing/2014/main" id="{165F63AE-31CE-A0CA-D973-FC85D85A54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2BC2A2E-E931-C658-73F4-5E72F2748F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59EB-67D4-4CC4-9E7C-F40D018AD44E}" type="slidenum">
              <a:rPr lang="en-AU" smtClean="0"/>
              <a:t>‹#›</a:t>
            </a:fld>
            <a:endParaRPr lang="en-AU"/>
          </a:p>
        </p:txBody>
      </p:sp>
    </p:spTree>
    <p:extLst>
      <p:ext uri="{BB962C8B-B14F-4D97-AF65-F5344CB8AC3E}">
        <p14:creationId xmlns:p14="http://schemas.microsoft.com/office/powerpoint/2010/main" val="4230284232"/>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293D49-E7FA-CEB0-D158-033905B2B9C0}"/>
              </a:ext>
            </a:extLst>
          </p:cNvPr>
          <p:cNvPicPr>
            <a:picLocks noChangeAspect="1"/>
          </p:cNvPicPr>
          <p:nvPr/>
        </p:nvPicPr>
        <p:blipFill>
          <a:blip r:embed="rId3"/>
          <a:stretch>
            <a:fillRect/>
          </a:stretch>
        </p:blipFill>
        <p:spPr>
          <a:xfrm>
            <a:off x="0" y="0"/>
            <a:ext cx="12192000" cy="5741611"/>
          </a:xfrm>
          <a:prstGeom prst="rect">
            <a:avLst/>
          </a:prstGeom>
        </p:spPr>
      </p:pic>
      <p:sp>
        <p:nvSpPr>
          <p:cNvPr id="2" name="Title 1">
            <a:extLst>
              <a:ext uri="{FF2B5EF4-FFF2-40B4-BE49-F238E27FC236}">
                <a16:creationId xmlns:a16="http://schemas.microsoft.com/office/drawing/2014/main" id="{53470AC0-0A0B-BFB7-8D2C-B32CD33C955C}"/>
              </a:ext>
            </a:extLst>
          </p:cNvPr>
          <p:cNvSpPr>
            <a:spLocks noGrp="1"/>
          </p:cNvSpPr>
          <p:nvPr>
            <p:ph type="ctrTitle"/>
          </p:nvPr>
        </p:nvSpPr>
        <p:spPr/>
        <p:txBody>
          <a:bodyPr>
            <a:normAutofit/>
          </a:bodyPr>
          <a:lstStyle/>
          <a:p>
            <a:r>
              <a:rPr lang="en-GB" sz="9000" b="1" dirty="0"/>
              <a:t>Section One</a:t>
            </a:r>
            <a:endParaRPr lang="en-AU" sz="9000" b="1" dirty="0"/>
          </a:p>
        </p:txBody>
      </p:sp>
      <p:sp>
        <p:nvSpPr>
          <p:cNvPr id="4" name="Subtitle 2">
            <a:extLst>
              <a:ext uri="{FF2B5EF4-FFF2-40B4-BE49-F238E27FC236}">
                <a16:creationId xmlns:a16="http://schemas.microsoft.com/office/drawing/2014/main" id="{24872A7D-A00E-7604-64D7-62294D190B46}"/>
              </a:ext>
            </a:extLst>
          </p:cNvPr>
          <p:cNvSpPr txBox="1">
            <a:spLocks/>
          </p:cNvSpPr>
          <p:nvPr/>
        </p:nvSpPr>
        <p:spPr>
          <a:xfrm>
            <a:off x="4016829" y="3509962"/>
            <a:ext cx="3378313" cy="746351"/>
          </a:xfrm>
          <a:prstGeom prst="rect">
            <a:avLst/>
          </a:prstGeom>
          <a:solidFill>
            <a:schemeClr val="accent2"/>
          </a:solid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3200" dirty="0"/>
              <a:t>Soil and our food</a:t>
            </a:r>
            <a:endParaRPr lang="en-AU" sz="3200" dirty="0"/>
          </a:p>
        </p:txBody>
      </p:sp>
    </p:spTree>
    <p:extLst>
      <p:ext uri="{BB962C8B-B14F-4D97-AF65-F5344CB8AC3E}">
        <p14:creationId xmlns:p14="http://schemas.microsoft.com/office/powerpoint/2010/main" val="1435182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D0300C-B8DF-1577-76E3-D93CF8ADCAF3}"/>
              </a:ext>
            </a:extLst>
          </p:cNvPr>
          <p:cNvSpPr>
            <a:spLocks noGrp="1"/>
          </p:cNvSpPr>
          <p:nvPr>
            <p:ph sz="half" idx="2"/>
          </p:nvPr>
        </p:nvSpPr>
        <p:spPr/>
        <p:txBody>
          <a:bodyPr/>
          <a:lstStyle/>
          <a:p>
            <a:endParaRPr lang="en-GB" dirty="0"/>
          </a:p>
          <a:p>
            <a:pPr marL="0" indent="0">
              <a:buNone/>
            </a:pPr>
            <a:r>
              <a:rPr lang="en-AU" dirty="0"/>
              <a:t>98% of our food comes from the soil</a:t>
            </a:r>
          </a:p>
        </p:txBody>
      </p:sp>
      <p:sp>
        <p:nvSpPr>
          <p:cNvPr id="2" name="Title 1">
            <a:extLst>
              <a:ext uri="{FF2B5EF4-FFF2-40B4-BE49-F238E27FC236}">
                <a16:creationId xmlns:a16="http://schemas.microsoft.com/office/drawing/2014/main" id="{B163E65C-C1E9-3822-7292-645D67B2ADC2}"/>
              </a:ext>
            </a:extLst>
          </p:cNvPr>
          <p:cNvSpPr>
            <a:spLocks noGrp="1"/>
          </p:cNvSpPr>
          <p:nvPr>
            <p:ph type="title"/>
          </p:nvPr>
        </p:nvSpPr>
        <p:spPr/>
        <p:txBody>
          <a:bodyPr/>
          <a:lstStyle/>
          <a:p>
            <a:r>
              <a:rPr lang="en-GB" dirty="0"/>
              <a:t>Where does our food come from?</a:t>
            </a:r>
            <a:endParaRPr lang="en-AU" dirty="0"/>
          </a:p>
        </p:txBody>
      </p:sp>
    </p:spTree>
    <p:extLst>
      <p:ext uri="{BB962C8B-B14F-4D97-AF65-F5344CB8AC3E}">
        <p14:creationId xmlns:p14="http://schemas.microsoft.com/office/powerpoint/2010/main" val="1329305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21C4-A71B-E3C8-0829-FB77370AA63C}"/>
              </a:ext>
            </a:extLst>
          </p:cNvPr>
          <p:cNvSpPr>
            <a:spLocks noGrp="1"/>
          </p:cNvSpPr>
          <p:nvPr>
            <p:ph type="title"/>
          </p:nvPr>
        </p:nvSpPr>
        <p:spPr/>
        <p:txBody>
          <a:bodyPr/>
          <a:lstStyle/>
          <a:p>
            <a:r>
              <a:rPr lang="en-GB" dirty="0"/>
              <a:t>Spaghetti bolognaise</a:t>
            </a:r>
            <a:endParaRPr lang="en-AU" dirty="0"/>
          </a:p>
        </p:txBody>
      </p:sp>
      <p:sp>
        <p:nvSpPr>
          <p:cNvPr id="3" name="Content Placeholder 2">
            <a:extLst>
              <a:ext uri="{FF2B5EF4-FFF2-40B4-BE49-F238E27FC236}">
                <a16:creationId xmlns:a16="http://schemas.microsoft.com/office/drawing/2014/main" id="{16CA1D01-8FA2-2EAD-EFAE-D3E01D4BFD6D}"/>
              </a:ext>
            </a:extLst>
          </p:cNvPr>
          <p:cNvSpPr>
            <a:spLocks noGrp="1"/>
          </p:cNvSpPr>
          <p:nvPr>
            <p:ph idx="1"/>
          </p:nvPr>
        </p:nvSpPr>
        <p:spPr/>
        <p:txBody>
          <a:bodyPr/>
          <a:lstStyle/>
          <a:p>
            <a:pPr>
              <a:lnSpc>
                <a:spcPct val="115000"/>
              </a:lnSpc>
              <a:spcBef>
                <a:spcPts val="500"/>
              </a:spcBef>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PASTA is made of WHEAT which grows in SOIL</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BEEF MINCE comes from COWS which eat GRASS OR GRAIN which grow in SOIL</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CHEESE is made of MILK which comes from COWS which feed on GRASS which grows in SOIL</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ONIONS grow in SOIL</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15000"/>
              </a:lnSpc>
              <a:spcBef>
                <a:spcPts val="500"/>
              </a:spcBef>
              <a:spcAft>
                <a:spcPts val="10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TOMATOES grow in SOIL or can be grown hydroponically (without soil)</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r>
              <a:rPr lang="en-GB" sz="1800" kern="0" dirty="0">
                <a:effectLst/>
                <a:latin typeface="Arial" panose="020B0604020202020204" pitchFamily="34" charset="0"/>
                <a:ea typeface="Times New Roman" panose="02020603050405020304" pitchFamily="18" charset="0"/>
                <a:cs typeface="Arial" panose="020B0604020202020204" pitchFamily="34" charset="0"/>
              </a:rPr>
              <a:t>MUSHROOMS grow in COMPOST which is made of COW MANURE and STRAW. </a:t>
            </a:r>
            <a:br>
              <a:rPr lang="en-GB" sz="1800" kern="0" dirty="0">
                <a:effectLst/>
                <a:latin typeface="Arial" panose="020B0604020202020204" pitchFamily="34" charset="0"/>
                <a:ea typeface="Times New Roman" panose="02020603050405020304" pitchFamily="18" charset="0"/>
                <a:cs typeface="Arial" panose="020B0604020202020204" pitchFamily="34" charset="0"/>
              </a:rPr>
            </a:br>
            <a:r>
              <a:rPr lang="en-GB" sz="1800" kern="0" dirty="0">
                <a:effectLst/>
                <a:latin typeface="Arial" panose="020B0604020202020204" pitchFamily="34" charset="0"/>
                <a:ea typeface="Times New Roman" panose="02020603050405020304" pitchFamily="18" charset="0"/>
                <a:cs typeface="Arial" panose="020B0604020202020204" pitchFamily="34" charset="0"/>
              </a:rPr>
              <a:t>COW MANURE COMES from COWS which eat GRASS which grows in SOIL and STRAW grows in SOIL</a:t>
            </a:r>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021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4C62545-B2F7-B0B3-9C2D-AFD194D61EFA}"/>
              </a:ext>
            </a:extLst>
          </p:cNvPr>
          <p:cNvSpPr>
            <a:spLocks noGrp="1"/>
          </p:cNvSpPr>
          <p:nvPr>
            <p:ph sz="half" idx="2"/>
          </p:nvPr>
        </p:nvSpPr>
        <p:spPr/>
        <p:txBody>
          <a:bodyPr/>
          <a:lstStyle/>
          <a:p>
            <a:r>
              <a:rPr lang="en-GB" dirty="0"/>
              <a:t>[ask the class for their ideas]</a:t>
            </a:r>
            <a:endParaRPr lang="en-AU" dirty="0"/>
          </a:p>
        </p:txBody>
      </p:sp>
      <p:sp>
        <p:nvSpPr>
          <p:cNvPr id="2" name="Title 1">
            <a:extLst>
              <a:ext uri="{FF2B5EF4-FFF2-40B4-BE49-F238E27FC236}">
                <a16:creationId xmlns:a16="http://schemas.microsoft.com/office/drawing/2014/main" id="{47DFDB68-7726-0253-37CB-F91F5308E389}"/>
              </a:ext>
            </a:extLst>
          </p:cNvPr>
          <p:cNvSpPr>
            <a:spLocks noGrp="1"/>
          </p:cNvSpPr>
          <p:nvPr>
            <p:ph type="title"/>
          </p:nvPr>
        </p:nvSpPr>
        <p:spPr/>
        <p:txBody>
          <a:bodyPr/>
          <a:lstStyle/>
          <a:p>
            <a:r>
              <a:rPr lang="en-GB" dirty="0"/>
              <a:t>What could we eat if there was no soil?</a:t>
            </a:r>
            <a:endParaRPr lang="en-AU" dirty="0"/>
          </a:p>
        </p:txBody>
      </p:sp>
    </p:spTree>
    <p:extLst>
      <p:ext uri="{BB962C8B-B14F-4D97-AF65-F5344CB8AC3E}">
        <p14:creationId xmlns:p14="http://schemas.microsoft.com/office/powerpoint/2010/main" val="124370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983AA-0B3F-C74E-5EB1-4953FE8C61FA}"/>
              </a:ext>
            </a:extLst>
          </p:cNvPr>
          <p:cNvSpPr>
            <a:spLocks noGrp="1"/>
          </p:cNvSpPr>
          <p:nvPr>
            <p:ph type="title"/>
          </p:nvPr>
        </p:nvSpPr>
        <p:spPr/>
        <p:txBody>
          <a:bodyPr/>
          <a:lstStyle/>
          <a:p>
            <a:r>
              <a:rPr lang="en-GB" dirty="0"/>
              <a:t>Sushi</a:t>
            </a:r>
            <a:endParaRPr lang="en-AU" dirty="0"/>
          </a:p>
        </p:txBody>
      </p:sp>
      <p:sp>
        <p:nvSpPr>
          <p:cNvPr id="3" name="Content Placeholder 2">
            <a:extLst>
              <a:ext uri="{FF2B5EF4-FFF2-40B4-BE49-F238E27FC236}">
                <a16:creationId xmlns:a16="http://schemas.microsoft.com/office/drawing/2014/main" id="{3BA663E2-7DD6-9403-46FF-FDAD38AB10EB}"/>
              </a:ext>
            </a:extLst>
          </p:cNvPr>
          <p:cNvSpPr>
            <a:spLocks noGrp="1"/>
          </p:cNvSpPr>
          <p:nvPr>
            <p:ph idx="1"/>
          </p:nvPr>
        </p:nvSpPr>
        <p:spPr/>
        <p:txBody>
          <a:bodyPr/>
          <a:lstStyle/>
          <a:p>
            <a:pPr marL="342900" lvl="0" indent="-342900">
              <a:lnSpc>
                <a:spcPct val="115000"/>
              </a:lnSpc>
              <a:spcBef>
                <a:spcPts val="500"/>
              </a:spcBef>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SEAWEED grows in the OCEAN</a:t>
            </a:r>
          </a:p>
          <a:p>
            <a:pPr marL="342900" lvl="0" indent="-342900">
              <a:lnSpc>
                <a:spcPct val="115000"/>
              </a:lnSpc>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RICE grows in SOIL</a:t>
            </a:r>
          </a:p>
          <a:p>
            <a:pPr marL="342900" lvl="0" indent="-342900">
              <a:lnSpc>
                <a:spcPct val="115000"/>
              </a:lnSpc>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SALMON comes from the OCEAN / SALMON is raised in FISH FARMS where it is fed CORN and SOY, POULTRY MEAL, and FISH MEAL.  CORN and SOY grow in SOIL.  POULTRY MEAL comes from CHICKENS which eat CORN and SOY which grows in SOIL. FISH MEAL comes from FISH which come from the ocean</a:t>
            </a:r>
          </a:p>
          <a:p>
            <a:pPr marL="342900" lvl="0" indent="-342900">
              <a:lnSpc>
                <a:spcPct val="115000"/>
              </a:lnSpc>
              <a:spcAft>
                <a:spcPts val="1000"/>
              </a:spcAft>
              <a:buFont typeface="Symbol" panose="05050102010706020507" pitchFamily="18" charset="2"/>
              <a:buChar char=""/>
            </a:pPr>
            <a:r>
              <a:rPr lang="en-AU" sz="1800" dirty="0">
                <a:effectLst/>
                <a:latin typeface="Arial" panose="020B0604020202020204" pitchFamily="34" charset="0"/>
                <a:ea typeface="Times New Roman" panose="02020603050405020304" pitchFamily="18" charset="0"/>
                <a:cs typeface="Arial" panose="020B0604020202020204" pitchFamily="34" charset="0"/>
              </a:rPr>
              <a:t>MAYONAISSE comes from EGGS and OIL.  EGGS come from CHICKENS which eat CORN and SOY which are grown in SOIL. OIL comes from CANOLA  (or nuts, seeds or olives) which grows in SOIL</a:t>
            </a: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61463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BF946-7E98-C981-E303-E561EEAE8468}"/>
              </a:ext>
            </a:extLst>
          </p:cNvPr>
          <p:cNvSpPr>
            <a:spLocks noGrp="1"/>
          </p:cNvSpPr>
          <p:nvPr>
            <p:ph type="title"/>
          </p:nvPr>
        </p:nvSpPr>
        <p:spPr/>
        <p:txBody>
          <a:bodyPr>
            <a:normAutofit/>
          </a:bodyPr>
          <a:lstStyle/>
          <a:p>
            <a:r>
              <a:rPr lang="en-GB" dirty="0"/>
              <a:t>Extension activity</a:t>
            </a:r>
            <a:endParaRPr lang="en-AU" dirty="0"/>
          </a:p>
        </p:txBody>
      </p:sp>
      <p:sp>
        <p:nvSpPr>
          <p:cNvPr id="3" name="Content Placeholder 2">
            <a:extLst>
              <a:ext uri="{FF2B5EF4-FFF2-40B4-BE49-F238E27FC236}">
                <a16:creationId xmlns:a16="http://schemas.microsoft.com/office/drawing/2014/main" id="{A96C5D0F-B035-2A88-2F24-183F544E7FFE}"/>
              </a:ext>
            </a:extLst>
          </p:cNvPr>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Our oceans as a source of food</a:t>
            </a:r>
          </a:p>
          <a:p>
            <a:pPr marL="0" indent="0">
              <a:buNone/>
            </a:pPr>
            <a:endParaRPr lang="en-GB" dirty="0">
              <a:latin typeface="Arial" panose="020B0604020202020204" pitchFamily="34" charset="0"/>
              <a:cs typeface="Arial" panose="020B0604020202020204" pitchFamily="34" charset="0"/>
            </a:endParaRPr>
          </a:p>
          <a:p>
            <a:pPr lvl="1"/>
            <a:r>
              <a:rPr lang="en-AU" sz="1800" i="1"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Today, more than a billion people worldwide rely on food from the ocean as their primary source of protein. Approximately 20 percent of the world’s population derives at least one-fifth of its animal protein intake from fish. Many jobs and economies in the United States and around the world depend on the fish and shellfish that live in the ocean. Decreasing [fish and shellfish] harvests could especially hurt the poorest people and the least developed nations that have the fewest agricultural alternatives. These challenges may influence migration to more urban regions, which may lead to further social disruption and even conflict. </a:t>
            </a:r>
            <a:r>
              <a:rPr lang="en-AU" sz="1800" dirty="0">
                <a:solidFill>
                  <a:srgbClr val="000000"/>
                </a:solidFill>
                <a:effectLst/>
                <a:highlight>
                  <a:srgbClr val="FFFFFF"/>
                </a:highlight>
                <a:latin typeface="Arial" panose="020B0604020202020204" pitchFamily="34" charset="0"/>
                <a:ea typeface="Times New Roman" panose="02020603050405020304" pitchFamily="18" charset="0"/>
                <a:cs typeface="Arial" panose="020B0604020202020204" pitchFamily="34" charset="0"/>
              </a:rPr>
              <a:t>(Source: National Oceanic and Atmospheric Administration, U.S. Department of Commerce)</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a:p>
            <a:pPr marL="457200" lvl="1" indent="0">
              <a:buNone/>
            </a:pPr>
            <a:endParaRPr lang="en-GB" dirty="0">
              <a:latin typeface="Arial" panose="020B0604020202020204" pitchFamily="34" charset="0"/>
              <a:cs typeface="Arial" panose="020B0604020202020204" pitchFamily="34" charset="0"/>
            </a:endParaRPr>
          </a:p>
          <a:p>
            <a:pPr lvl="1"/>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36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89904-E295-1678-FE3A-B0D995DF6C00}"/>
              </a:ext>
            </a:extLst>
          </p:cNvPr>
          <p:cNvSpPr>
            <a:spLocks noGrp="1"/>
          </p:cNvSpPr>
          <p:nvPr>
            <p:ph sz="half" idx="2"/>
          </p:nvPr>
        </p:nvSpPr>
        <p:spPr/>
        <p:txBody>
          <a:bodyPr/>
          <a:lstStyle/>
          <a:p>
            <a:r>
              <a:rPr lang="en-AU" sz="1800" dirty="0">
                <a:effectLst/>
                <a:latin typeface="Arial" panose="020B0604020202020204" pitchFamily="34" charset="0"/>
                <a:ea typeface="Times New Roman" panose="02020603050405020304" pitchFamily="18" charset="0"/>
                <a:cs typeface="Arial" panose="020B0604020202020204" pitchFamily="34" charset="0"/>
              </a:rPr>
              <a:t>What are the main threats to global fish stocks? How long will global fish stocks last if we do nothing? </a:t>
            </a:r>
            <a:endParaRPr lang="en-AU" dirty="0">
              <a:latin typeface="Arial" panose="020B0604020202020204" pitchFamily="34" charset="0"/>
              <a:cs typeface="Arial" panose="020B0604020202020204" pitchFamily="34" charset="0"/>
            </a:endParaRPr>
          </a:p>
          <a:p>
            <a:r>
              <a:rPr lang="en-AU" sz="1800" dirty="0">
                <a:effectLst/>
                <a:latin typeface="Arial" panose="020B0604020202020204" pitchFamily="34" charset="0"/>
                <a:ea typeface="Times New Roman" panose="02020603050405020304" pitchFamily="18" charset="0"/>
                <a:cs typeface="Arial" panose="020B0604020202020204" pitchFamily="34" charset="0"/>
              </a:rPr>
              <a:t>Can we have healthy oceans if we do not look after our soils? </a:t>
            </a:r>
            <a:endParaRPr lang="en-AU"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321FF585-F37D-B360-DF87-356C9A441164}"/>
              </a:ext>
            </a:extLst>
          </p:cNvPr>
          <p:cNvSpPr>
            <a:spLocks noGrp="1"/>
          </p:cNvSpPr>
          <p:nvPr>
            <p:ph type="title"/>
          </p:nvPr>
        </p:nvSpPr>
        <p:spPr/>
        <p:txBody>
          <a:bodyPr/>
          <a:lstStyle/>
          <a:p>
            <a:r>
              <a:rPr lang="en-GB" dirty="0"/>
              <a:t>Questions</a:t>
            </a:r>
            <a:endParaRPr lang="en-AU" dirty="0"/>
          </a:p>
        </p:txBody>
      </p:sp>
    </p:spTree>
    <p:extLst>
      <p:ext uri="{BB962C8B-B14F-4D97-AF65-F5344CB8AC3E}">
        <p14:creationId xmlns:p14="http://schemas.microsoft.com/office/powerpoint/2010/main" val="720373307"/>
      </p:ext>
    </p:extLst>
  </p:cSld>
  <p:clrMapOvr>
    <a:masterClrMapping/>
  </p:clrMapOvr>
</p:sld>
</file>

<file path=ppt/theme/theme1.xml><?xml version="1.0" encoding="utf-8"?>
<a:theme xmlns:a="http://schemas.openxmlformats.org/drawingml/2006/main" name="Office Theme">
  <a:themeElements>
    <a:clrScheme name="Charles Sturt Project">
      <a:dk1>
        <a:srgbClr val="222222"/>
      </a:dk1>
      <a:lt1>
        <a:srgbClr val="FFFFFF"/>
      </a:lt1>
      <a:dk2>
        <a:srgbClr val="222222"/>
      </a:dk2>
      <a:lt2>
        <a:srgbClr val="C7B8A0"/>
      </a:lt2>
      <a:accent1>
        <a:srgbClr val="222844"/>
      </a:accent1>
      <a:accent2>
        <a:srgbClr val="567DC3"/>
      </a:accent2>
      <a:accent3>
        <a:srgbClr val="0E3A32"/>
      </a:accent3>
      <a:accent4>
        <a:srgbClr val="519674"/>
      </a:accent4>
      <a:accent5>
        <a:srgbClr val="222844"/>
      </a:accent5>
      <a:accent6>
        <a:srgbClr val="567DC3"/>
      </a:accent6>
      <a:hlink>
        <a:srgbClr val="0E3A32"/>
      </a:hlink>
      <a:folHlink>
        <a:srgbClr val="5196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TotalTime>
  <Words>414</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Symbol</vt:lpstr>
      <vt:lpstr>Office Theme</vt:lpstr>
      <vt:lpstr>Section One</vt:lpstr>
      <vt:lpstr>Where does our food come from?</vt:lpstr>
      <vt:lpstr>Spaghetti bolognaise</vt:lpstr>
      <vt:lpstr>What could we eat if there was no soil?</vt:lpstr>
      <vt:lpstr>Sushi</vt:lpstr>
      <vt:lpstr>Extension activity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Mckenzie</dc:creator>
  <cp:lastModifiedBy>Kirsty Mckenzie</cp:lastModifiedBy>
  <cp:revision>10</cp:revision>
  <dcterms:created xsi:type="dcterms:W3CDTF">2024-06-17T23:38:40Z</dcterms:created>
  <dcterms:modified xsi:type="dcterms:W3CDTF">2025-03-30T21:40:23Z</dcterms:modified>
</cp:coreProperties>
</file>