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12" r:id="rId3"/>
    <p:sldMasterId id="2147483714" r:id="rId4"/>
  </p:sldMasterIdLst>
  <p:notesMasterIdLst>
    <p:notesMasterId r:id="rId13"/>
  </p:notesMasterIdLst>
  <p:handoutMasterIdLst>
    <p:handoutMasterId r:id="rId14"/>
  </p:handoutMasterIdLst>
  <p:sldIdLst>
    <p:sldId id="271" r:id="rId5"/>
    <p:sldId id="277" r:id="rId6"/>
    <p:sldId id="272" r:id="rId7"/>
    <p:sldId id="275" r:id="rId8"/>
    <p:sldId id="274" r:id="rId9"/>
    <p:sldId id="273" r:id="rId10"/>
    <p:sldId id="269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5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60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Title</c:v>
                </c:pt>
              </c:strCache>
            </c:strRef>
          </c:tx>
          <c:dPt>
            <c:idx val="0"/>
            <c:bubble3D val="0"/>
            <c:spPr>
              <a:solidFill>
                <a:srgbClr val="F0572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83-4F1D-A2A5-5F187BEC3694}"/>
              </c:ext>
            </c:extLst>
          </c:dPt>
          <c:dPt>
            <c:idx val="1"/>
            <c:bubble3D val="0"/>
            <c:spPr>
              <a:solidFill>
                <a:srgbClr val="7368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83-4F1D-A2A5-5F187BEC3694}"/>
              </c:ext>
            </c:extLst>
          </c:dPt>
          <c:dPt>
            <c:idx val="2"/>
            <c:bubble3D val="0"/>
            <c:spPr>
              <a:solidFill>
                <a:srgbClr val="567DC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83-4F1D-A2A5-5F187BEC3694}"/>
              </c:ext>
            </c:extLst>
          </c:dPt>
          <c:dPt>
            <c:idx val="3"/>
            <c:bubble3D val="0"/>
            <c:spPr>
              <a:solidFill>
                <a:srgbClr val="E9CEC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83-4F1D-A2A5-5F187BEC3694}"/>
              </c:ext>
            </c:extLst>
          </c:dPt>
          <c:dPt>
            <c:idx val="4"/>
            <c:bubble3D val="0"/>
            <c:spPr>
              <a:solidFill>
                <a:srgbClr val="2229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83-4F1D-A2A5-5F187BEC3694}"/>
              </c:ext>
            </c:extLst>
          </c:dPt>
          <c:dPt>
            <c:idx val="5"/>
            <c:bubble3D val="0"/>
            <c:spPr>
              <a:solidFill>
                <a:srgbClr val="51967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83-4F1D-A2A5-5F187BEC36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3.2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83-4F1D-A2A5-5F187BEC369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0572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E-48BE-B8A5-30FC88A672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9CEC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BE-48BE-B8A5-30FC88A672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73685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E-48BE-B8A5-30FC88A672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22294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BE-48BE-B8A5-30FC88A672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51967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BE-48BE-B8A5-30FC88A67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905040"/>
        <c:axId val="134908176"/>
      </c:barChart>
      <c:catAx>
        <c:axId val="13490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134908176"/>
        <c:crosses val="autoZero"/>
        <c:auto val="1"/>
        <c:lblAlgn val="ctr"/>
        <c:lblOffset val="100"/>
        <c:noMultiLvlLbl val="0"/>
      </c:catAx>
      <c:valAx>
        <c:axId val="13490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13490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Title</c:v>
                </c:pt>
              </c:strCache>
            </c:strRef>
          </c:tx>
          <c:dPt>
            <c:idx val="0"/>
            <c:bubble3D val="0"/>
            <c:spPr>
              <a:solidFill>
                <a:srgbClr val="F0572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83-4F1D-A2A5-5F187BEC3694}"/>
              </c:ext>
            </c:extLst>
          </c:dPt>
          <c:dPt>
            <c:idx val="1"/>
            <c:bubble3D val="0"/>
            <c:spPr>
              <a:solidFill>
                <a:srgbClr val="7368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83-4F1D-A2A5-5F187BEC3694}"/>
              </c:ext>
            </c:extLst>
          </c:dPt>
          <c:dPt>
            <c:idx val="2"/>
            <c:bubble3D val="0"/>
            <c:spPr>
              <a:solidFill>
                <a:srgbClr val="567DC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83-4F1D-A2A5-5F187BEC3694}"/>
              </c:ext>
            </c:extLst>
          </c:dPt>
          <c:dPt>
            <c:idx val="3"/>
            <c:bubble3D val="0"/>
            <c:spPr>
              <a:solidFill>
                <a:srgbClr val="E9CEC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83-4F1D-A2A5-5F187BEC3694}"/>
              </c:ext>
            </c:extLst>
          </c:dPt>
          <c:dPt>
            <c:idx val="4"/>
            <c:bubble3D val="0"/>
            <c:spPr>
              <a:solidFill>
                <a:srgbClr val="2229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83-4F1D-A2A5-5F187BEC3694}"/>
              </c:ext>
            </c:extLst>
          </c:dPt>
          <c:dPt>
            <c:idx val="5"/>
            <c:bubble3D val="0"/>
            <c:spPr>
              <a:solidFill>
                <a:srgbClr val="51967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83-4F1D-A2A5-5F187BEC36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3.2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83-4F1D-A2A5-5F187BEC369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0572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E-48BE-B8A5-30FC88A672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9CEC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BE-48BE-B8A5-30FC88A672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73685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BE-48BE-B8A5-30FC88A672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22294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BE-48BE-B8A5-30FC88A672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51967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BE-48BE-B8A5-30FC88A67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907000"/>
        <c:axId val="134907784"/>
      </c:barChart>
      <c:catAx>
        <c:axId val="13490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134907784"/>
        <c:crosses val="autoZero"/>
        <c:auto val="1"/>
        <c:lblAlgn val="ctr"/>
        <c:lblOffset val="100"/>
        <c:noMultiLvlLbl val="0"/>
      </c:catAx>
      <c:valAx>
        <c:axId val="134907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13490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6F00D-0652-458A-8F56-07440CA37979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E51C9-C31D-43DC-BD61-AC492C6EA9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2939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40933-C7E9-4CCE-BB38-2FC223E19FAA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49CC5-6931-4A4A-9A85-11E21A57A9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76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49CC5-6931-4A4A-9A85-11E21A57A97C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9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49CC5-6931-4A4A-9A85-11E21A57A97C}" type="slidenum">
              <a:rPr lang="en-AU" smtClean="0">
                <a:solidFill>
                  <a:prstClr val="black"/>
                </a:solidFill>
              </a:rPr>
              <a:pPr/>
              <a:t>8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7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http://www.csu.edu.au/__data/assets/image/0019/120772/logo-full_bg-white.jpg" TargetMode="Externa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http://www.csu.edu.au/__data/assets/image/0019/120772/logo-full_bg-white.jpg" TargetMode="Externa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http://www.csu.edu.au/__data/assets/image/0019/120772/logo-full_bg-white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8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0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7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>
            <a:extLst>
              <a:ext uri="{FF2B5EF4-FFF2-40B4-BE49-F238E27FC236}">
                <a16:creationId xmlns:a16="http://schemas.microsoft.com/office/drawing/2014/main" id="{222EC386-511A-47EE-9212-E95D1D5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2543-945C-493B-B900-441909E3C6D7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2" name="Footer Placeholder 81">
            <a:extLst>
              <a:ext uri="{FF2B5EF4-FFF2-40B4-BE49-F238E27FC236}">
                <a16:creationId xmlns:a16="http://schemas.microsoft.com/office/drawing/2014/main" id="{763D712B-55C0-467E-BC12-A28518F2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BEC6929B-225C-4900-962A-DA7074D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214F9A-07E7-4D4C-8FE6-333609231553}"/>
              </a:ext>
            </a:extLst>
          </p:cNvPr>
          <p:cNvSpPr txBox="1">
            <a:spLocks/>
          </p:cNvSpPr>
          <p:nvPr userDrawn="1"/>
        </p:nvSpPr>
        <p:spPr>
          <a:xfrm>
            <a:off x="838200" y="861934"/>
            <a:ext cx="10515600" cy="11135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222222"/>
              </a:solidFill>
            </a:endParaRPr>
          </a:p>
        </p:txBody>
      </p:sp>
      <p:graphicFrame>
        <p:nvGraphicFramePr>
          <p:cNvPr id="9" name="Content Placeholder 19">
            <a:extLst>
              <a:ext uri="{FF2B5EF4-FFF2-40B4-BE49-F238E27FC236}">
                <a16:creationId xmlns:a16="http://schemas.microsoft.com/office/drawing/2014/main" id="{FB5EE7A4-41D0-4D0D-8671-D51B23B9056B}"/>
              </a:ext>
            </a:extLst>
          </p:cNvPr>
          <p:cNvGraphicFramePr>
            <a:graphicFrameLocks/>
          </p:cNvGraphicFramePr>
          <p:nvPr userDrawn="1"/>
        </p:nvGraphicFramePr>
        <p:xfrm>
          <a:off x="5518150" y="1825625"/>
          <a:ext cx="4283658" cy="2880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7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98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Bold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 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CB75D681-A1BF-45A0-A89D-2D1C649F2671}"/>
              </a:ext>
            </a:extLst>
          </p:cNvPr>
          <p:cNvSpPr txBox="1">
            <a:spLocks/>
          </p:cNvSpPr>
          <p:nvPr userDrawn="1"/>
        </p:nvSpPr>
        <p:spPr>
          <a:xfrm>
            <a:off x="11528349" y="6313872"/>
            <a:ext cx="4752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0D26D620-4A2C-4AC4-AF6D-847AA20EBA9C}"/>
              </a:ext>
            </a:extLst>
          </p:cNvPr>
          <p:cNvSpPr txBox="1">
            <a:spLocks/>
          </p:cNvSpPr>
          <p:nvPr userDrawn="1"/>
        </p:nvSpPr>
        <p:spPr>
          <a:xfrm>
            <a:off x="838199" y="788716"/>
            <a:ext cx="900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0572A"/>
                </a:solidFill>
              </a:rPr>
              <a:t>Main heading Arial 28pt – Two Content slide</a:t>
            </a:r>
            <a:endParaRPr lang="en-AU" dirty="0">
              <a:solidFill>
                <a:srgbClr val="C7B8A0"/>
              </a:solidFill>
            </a:endParaRPr>
          </a:p>
        </p:txBody>
      </p:sp>
      <p:sp>
        <p:nvSpPr>
          <p:cNvPr id="15" name="Content Placeholder 17">
            <a:extLst>
              <a:ext uri="{FF2B5EF4-FFF2-40B4-BE49-F238E27FC236}">
                <a16:creationId xmlns:a16="http://schemas.microsoft.com/office/drawing/2014/main" id="{71D27D8C-FB6B-4552-80DD-946811864E75}"/>
              </a:ext>
            </a:extLst>
          </p:cNvPr>
          <p:cNvSpPr txBox="1">
            <a:spLocks/>
          </p:cNvSpPr>
          <p:nvPr userDrawn="1"/>
        </p:nvSpPr>
        <p:spPr>
          <a:xfrm>
            <a:off x="838200" y="1825625"/>
            <a:ext cx="3835400" cy="43513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222222"/>
                </a:solidFill>
              </a:rPr>
              <a:t>First level. There are five preformatted levels, </a:t>
            </a:r>
            <a:r>
              <a:rPr lang="en-GB" dirty="0">
                <a:solidFill>
                  <a:srgbClr val="222222"/>
                </a:solidFill>
              </a:rPr>
              <a:t>press the ‘Increase/Decrease’ button under the Home table to move though the styles.</a:t>
            </a:r>
          </a:p>
          <a:p>
            <a:endParaRPr lang="en-US" dirty="0">
              <a:solidFill>
                <a:srgbClr val="222222"/>
              </a:solidFill>
            </a:endParaRPr>
          </a:p>
          <a:p>
            <a:r>
              <a:rPr lang="en-US" dirty="0">
                <a:solidFill>
                  <a:srgbClr val="222222"/>
                </a:solidFill>
              </a:rPr>
              <a:t>First level</a:t>
            </a:r>
          </a:p>
          <a:p>
            <a:pPr lvl="1"/>
            <a:r>
              <a:rPr lang="en-US" dirty="0">
                <a:solidFill>
                  <a:srgbClr val="222222"/>
                </a:solidFill>
              </a:rPr>
              <a:t>Second level</a:t>
            </a:r>
          </a:p>
          <a:p>
            <a:pPr lvl="2"/>
            <a:r>
              <a:rPr lang="en-US" dirty="0">
                <a:solidFill>
                  <a:srgbClr val="222222"/>
                </a:solidFill>
              </a:rPr>
              <a:t>Third level</a:t>
            </a:r>
          </a:p>
          <a:p>
            <a:pPr lvl="3"/>
            <a:r>
              <a:rPr lang="en-US" dirty="0">
                <a:solidFill>
                  <a:srgbClr val="736858"/>
                </a:solidFill>
              </a:rPr>
              <a:t>Fourth level</a:t>
            </a:r>
          </a:p>
          <a:p>
            <a:pPr lvl="4"/>
            <a:r>
              <a:rPr lang="en-US" dirty="0">
                <a:solidFill>
                  <a:srgbClr val="C7B8A0"/>
                </a:solidFill>
              </a:rPr>
              <a:t>Fifth level</a:t>
            </a:r>
            <a:endParaRPr lang="en-GB" dirty="0">
              <a:solidFill>
                <a:srgbClr val="C7B8A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9544F0-D6ED-49D9-A902-5609666BF201}"/>
              </a:ext>
            </a:extLst>
          </p:cNvPr>
          <p:cNvSpPr/>
          <p:nvPr userDrawn="1"/>
        </p:nvSpPr>
        <p:spPr>
          <a:xfrm>
            <a:off x="1" y="-7741"/>
            <a:ext cx="12191999" cy="646331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AU" altLang="en-US" b="1" dirty="0">
                <a:solidFill>
                  <a:srgbClr val="FFFFFF"/>
                </a:solidFill>
              </a:rPr>
              <a:t>*IMPORTANT*</a:t>
            </a:r>
          </a:p>
          <a:p>
            <a:pPr algn="ctr"/>
            <a:r>
              <a:rPr lang="en-AU" altLang="en-US" dirty="0">
                <a:solidFill>
                  <a:srgbClr val="FFFFFF"/>
                </a:solidFill>
              </a:rPr>
              <a:t>PLEASE DELETE THIS SLIDE WHEN YOUR PRESENTATION IS COMPLETE</a:t>
            </a:r>
          </a:p>
        </p:txBody>
      </p:sp>
    </p:spTree>
    <p:extLst>
      <p:ext uri="{BB962C8B-B14F-4D97-AF65-F5344CB8AC3E}">
        <p14:creationId xmlns:p14="http://schemas.microsoft.com/office/powerpoint/2010/main" val="265452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>
            <a:extLst>
              <a:ext uri="{FF2B5EF4-FFF2-40B4-BE49-F238E27FC236}">
                <a16:creationId xmlns:a16="http://schemas.microsoft.com/office/drawing/2014/main" id="{222EC386-511A-47EE-9212-E95D1D5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F4C4-D7DF-47AD-B703-D41A9A43CBD4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BEC6929B-225C-4900-962A-DA7074D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FA8E8-F4CE-4FF7-BB1B-B573532373E1}"/>
              </a:ext>
            </a:extLst>
          </p:cNvPr>
          <p:cNvSpPr/>
          <p:nvPr userDrawn="1"/>
        </p:nvSpPr>
        <p:spPr>
          <a:xfrm>
            <a:off x="1" y="0"/>
            <a:ext cx="12191999" cy="646331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AU" altLang="en-US" b="1" dirty="0">
                <a:solidFill>
                  <a:srgbClr val="FFFFFF"/>
                </a:solidFill>
              </a:rPr>
              <a:t>*IMPORTANT*</a:t>
            </a:r>
          </a:p>
          <a:p>
            <a:pPr algn="ctr"/>
            <a:r>
              <a:rPr lang="en-AU" altLang="en-US" dirty="0">
                <a:solidFill>
                  <a:srgbClr val="FFFFFF"/>
                </a:solidFill>
              </a:rPr>
              <a:t>PLEASE DELETE THIS SLIDE WHEN YOUR PRESENTATION IS COMPLETE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0BD175-E9C5-41F0-9DE8-2233915EDF74}"/>
              </a:ext>
            </a:extLst>
          </p:cNvPr>
          <p:cNvSpPr txBox="1">
            <a:spLocks/>
          </p:cNvSpPr>
          <p:nvPr userDrawn="1"/>
        </p:nvSpPr>
        <p:spPr>
          <a:xfrm>
            <a:off x="838200" y="861934"/>
            <a:ext cx="10515600" cy="11135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222222"/>
              </a:solidFill>
            </a:endParaRPr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4E89EB68-6C94-4A95-AA67-0E6DBFC8C5DD}"/>
              </a:ext>
            </a:extLst>
          </p:cNvPr>
          <p:cNvGraphicFramePr>
            <a:graphicFrameLocks/>
          </p:cNvGraphicFramePr>
          <p:nvPr userDrawn="1"/>
        </p:nvGraphicFramePr>
        <p:xfrm>
          <a:off x="838200" y="1825625"/>
          <a:ext cx="4319588" cy="407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2">
            <a:extLst>
              <a:ext uri="{FF2B5EF4-FFF2-40B4-BE49-F238E27FC236}">
                <a16:creationId xmlns:a16="http://schemas.microsoft.com/office/drawing/2014/main" id="{ACCC8E11-BF0F-460D-888F-D6C2A035083D}"/>
              </a:ext>
            </a:extLst>
          </p:cNvPr>
          <p:cNvGraphicFramePr>
            <a:graphicFrameLocks/>
          </p:cNvGraphicFramePr>
          <p:nvPr userDrawn="1"/>
        </p:nvGraphicFramePr>
        <p:xfrm>
          <a:off x="5518150" y="1825625"/>
          <a:ext cx="4319588" cy="354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9F50B2A-6C3D-427F-9EB8-151DAB426AEE}"/>
              </a:ext>
            </a:extLst>
          </p:cNvPr>
          <p:cNvSpPr txBox="1">
            <a:spLocks/>
          </p:cNvSpPr>
          <p:nvPr userDrawn="1"/>
        </p:nvSpPr>
        <p:spPr>
          <a:xfrm>
            <a:off x="11528349" y="6313872"/>
            <a:ext cx="4752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67149B24-E90C-4D7F-9F80-25E16DF242A8}"/>
              </a:ext>
            </a:extLst>
          </p:cNvPr>
          <p:cNvSpPr txBox="1">
            <a:spLocks/>
          </p:cNvSpPr>
          <p:nvPr userDrawn="1"/>
        </p:nvSpPr>
        <p:spPr>
          <a:xfrm>
            <a:off x="838199" y="788716"/>
            <a:ext cx="900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F0572A"/>
                </a:solidFill>
              </a:rPr>
              <a:t>Charts and graphs – Two Content slide</a:t>
            </a:r>
            <a:endParaRPr lang="en-AU" dirty="0">
              <a:solidFill>
                <a:srgbClr val="F0572A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CB75F-D37D-465A-916C-0D3B4CC3389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219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image and floating text-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16000" tIns="216000" rIns="216000" bIns="216000"/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on central icon to add picture, or select ‘Insert &gt; Pictures’, or drag and drop from </a:t>
            </a:r>
            <a:r>
              <a:rPr lang="en-US"/>
              <a:t>File Explorer.</a:t>
            </a:r>
            <a:endParaRPr lang="en-AU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35499" y="1082305"/>
            <a:ext cx="3522988" cy="2162339"/>
          </a:xfrm>
          <a:noFill/>
        </p:spPr>
        <p:txBody>
          <a:bodyPr lIns="216000" tIns="216000" rIns="216000" bIns="21600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text, move and resize, or delete if not required.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CF17D7-50E8-477F-8A24-F3D4BE0EA90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D87DE0-10AD-416D-BAD5-AAE026A6B4B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114DA-1B11-4F36-A0F8-51149864FB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729AFB0-55B5-4BAD-87A6-2AD806BC5D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3796" y="6295730"/>
            <a:ext cx="1270800" cy="363600"/>
          </a:xfrm>
          <a:blipFill>
            <a:blip r:embed="rId2"/>
            <a:srcRect/>
            <a:stretch>
              <a:fillRect t="-334" b="-334"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">
                <a:noFill/>
              </a:defRPr>
            </a:lvl1pPr>
            <a:lvl2pPr marL="0" indent="0">
              <a:buNone/>
              <a:defRPr sz="600">
                <a:noFill/>
              </a:defRPr>
            </a:lvl2pPr>
            <a:lvl3pPr marL="0" indent="0">
              <a:buNone/>
              <a:defRPr sz="600">
                <a:noFill/>
              </a:defRPr>
            </a:lvl3pPr>
            <a:lvl4pPr marL="0" indent="0">
              <a:buFont typeface="Arial" panose="020B0604020202020204" pitchFamily="34" charset="0"/>
              <a:buNone/>
              <a:defRPr sz="600">
                <a:noFill/>
              </a:defRPr>
            </a:lvl4pPr>
            <a:lvl5pPr marL="0" indent="0">
              <a:buFont typeface="Arial" panose="020B0604020202020204" pitchFamily="34" charset="0"/>
              <a:buNone/>
              <a:defRPr sz="600">
                <a:noFill/>
              </a:defRPr>
            </a:lvl5pPr>
            <a:lvl6pPr marL="0" indent="0">
              <a:buFont typeface="Arial" panose="020B0604020202020204" pitchFamily="34" charset="0"/>
              <a:buNone/>
              <a:defRPr sz="600">
                <a:noFill/>
              </a:defRPr>
            </a:lvl6pPr>
            <a:lvl7pPr marL="0" indent="0">
              <a:buFont typeface="Arial" panose="020B0604020202020204" pitchFamily="34" charset="0"/>
              <a:buNone/>
              <a:defRPr sz="600">
                <a:noFill/>
              </a:defRPr>
            </a:lvl7pPr>
            <a:lvl8pPr marL="0" indent="0">
              <a:buFont typeface="Arial" panose="020B0604020202020204" pitchFamily="34" charset="0"/>
              <a:buNone/>
              <a:defRPr sz="600">
                <a:noFill/>
              </a:defRPr>
            </a:lvl8pPr>
            <a:lvl9pPr marL="0" indent="0">
              <a:buFont typeface="Arial" panose="020B0604020202020204" pitchFamily="34" charset="0"/>
              <a:buNone/>
              <a:defRPr sz="600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087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5" y="1508716"/>
            <a:ext cx="4062537" cy="3813428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5509997"/>
            <a:ext cx="4164945" cy="68432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84281" y="1508716"/>
            <a:ext cx="4062537" cy="3813428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6B8A221E-A768-401C-A510-BB921E1246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81873" y="5509997"/>
            <a:ext cx="4164945" cy="68432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99C98-EA73-47E6-B7EE-700F89A0A6D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AAE171-8A7F-4D4D-A81F-5F9CCC24D3F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DF2F7-83EB-47B5-AF39-58F6A8EB8B7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18A6B0-DA55-459E-AFD3-C86D736F4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335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4" y="1508717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6818" y="1508716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9A40BF9E-C319-4006-BB88-D1797F2AED6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99221" y="1508716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3D01713-7505-407D-8A2A-F9D5C80F84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96814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99ED2F25-5471-4B2D-8E2A-C843FFB549D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44411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04C2E-96A1-41E0-9187-121BBFE122AB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52957-E9D2-4BC1-9175-AE2015123A4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21448-69D3-4812-9E4E-59796BD6AAF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0DC903-2104-42AA-BD14-BA22AE5919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4941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4" y="1508717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66818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9A40BF9E-C319-4006-BB88-D1797F2AED6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056689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6E290FB-61C1-4DD8-8B1D-7A5D87F5013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261754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04CBF40-A4C5-435F-B75C-DAA00F12E7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54282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A7898615-5AC8-4502-9CD1-E92BDEEC6E7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59346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4DB80D24-5E0D-49CE-ACF6-C1583FE4909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64411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8740C-2B4B-4DF1-8A6A-3771E5BCF956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E2BEC2-F4B2-4336-A787-F2BF7623EF52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CE923-D6C4-4A59-A8E3-EED1A294DEA7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EFDABD-AAC4-4248-ABCB-080E394E4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656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struction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703B06AE-5A61-429D-828D-3A1397781267}"/>
              </a:ext>
            </a:extLst>
          </p:cNvPr>
          <p:cNvSpPr txBox="1">
            <a:spLocks/>
          </p:cNvSpPr>
          <p:nvPr userDrawn="1"/>
        </p:nvSpPr>
        <p:spPr>
          <a:xfrm>
            <a:off x="468313" y="838024"/>
            <a:ext cx="3532187" cy="6540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AU" altLang="en-US" sz="2500" b="1" dirty="0">
                <a:solidFill>
                  <a:srgbClr val="222222">
                    <a:lumMod val="75000"/>
                    <a:lumOff val="25000"/>
                  </a:srgbClr>
                </a:solidFill>
              </a:rPr>
              <a:t>PowerPoint Template </a:t>
            </a:r>
            <a:br>
              <a:rPr lang="en-AU" altLang="en-US" sz="2500" b="1" dirty="0">
                <a:solidFill>
                  <a:srgbClr val="222222">
                    <a:lumMod val="75000"/>
                    <a:lumOff val="25000"/>
                  </a:srgbClr>
                </a:solidFill>
              </a:rPr>
            </a:br>
            <a:r>
              <a:rPr lang="en-AU" altLang="en-US" sz="2500" b="1" dirty="0">
                <a:solidFill>
                  <a:srgbClr val="222222">
                    <a:lumMod val="75000"/>
                    <a:lumOff val="25000"/>
                  </a:srgbClr>
                </a:solidFill>
              </a:rPr>
              <a:t>and Guidelines</a:t>
            </a:r>
            <a:br>
              <a:rPr lang="en-AU" altLang="en-US" sz="3600" b="1" dirty="0">
                <a:solidFill>
                  <a:srgbClr val="222222">
                    <a:lumMod val="75000"/>
                    <a:lumOff val="25000"/>
                  </a:srgbClr>
                </a:solidFill>
              </a:rPr>
            </a:br>
            <a:endParaRPr lang="en-AU" altLang="en-US" sz="1000" b="1" dirty="0">
              <a:solidFill>
                <a:srgbClr val="222222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4DE176-5C88-43A6-8C77-FA242C7475C4}"/>
              </a:ext>
            </a:extLst>
          </p:cNvPr>
          <p:cNvSpPr txBox="1"/>
          <p:nvPr userDrawn="1"/>
        </p:nvSpPr>
        <p:spPr>
          <a:xfrm>
            <a:off x="4063985" y="838024"/>
            <a:ext cx="5672509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FONTS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For proportional text, use the fonts specified in the PowerPoint template: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Arial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 and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Arial Black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. </a:t>
            </a:r>
            <a:r>
              <a:rPr lang="en-AU" sz="950" i="1" dirty="0">
                <a:solidFill>
                  <a:srgbClr val="222222"/>
                </a:solidFill>
                <a:ea typeface="Arial" charset="0"/>
                <a:cs typeface="Arial" charset="0"/>
              </a:rPr>
              <a:t>If you import text by linking to or copying from another document (e.g., Word or Excel), be sure the imported text uses the correct fonts: Arial and Arial Black. </a:t>
            </a:r>
          </a:p>
          <a:p>
            <a:pPr>
              <a:defRPr/>
            </a:pP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Use the point sizes set in the PowerPoint template 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28 font size for slide titles 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22 font size or larger for headlines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Bullet points (Keep bullet points to no more than five levels) </a:t>
            </a:r>
          </a:p>
          <a:p>
            <a:pPr>
              <a:defRPr/>
            </a:pP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Rule of thumb: If you cannot read text on your computer screen from a distance of 3m viewers will NOT be able read it from the back of the room.</a:t>
            </a:r>
          </a:p>
          <a:p>
            <a:pPr>
              <a:defRPr/>
            </a:pPr>
            <a:endParaRPr lang="en-AU" sz="950" b="1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LAYOUT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To preserve legibility and visual integrity, please ensure the logo is surrounded by sufficient ‘clear space’ . Please enable guides - see below.</a:t>
            </a:r>
          </a:p>
          <a:p>
            <a:pPr>
              <a:defRPr/>
            </a:pP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To enable guides and grids. On the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Home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 tab, in the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Drawing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 group, </a:t>
            </a:r>
            <a:b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</a:b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click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 Arrange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, point to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Align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, and then click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View Gridlines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. </a:t>
            </a:r>
          </a:p>
          <a:p>
            <a:pPr>
              <a:defRPr/>
            </a:pPr>
            <a:endParaRPr lang="en-AU" sz="950" b="1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Use the layout provided in the PowerPoint template for your title page and for all slides. </a:t>
            </a:r>
          </a:p>
          <a:p>
            <a:pPr>
              <a:defRPr/>
            </a:pP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To apply alternate page designs/layout. Right click your page &gt;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Layout 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and select from the options available.</a:t>
            </a:r>
          </a:p>
          <a:p>
            <a:pPr>
              <a:defRPr/>
            </a:pP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To edit graphics/footers in the master click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View </a:t>
            </a: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tab select </a:t>
            </a: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Slide Master</a:t>
            </a:r>
            <a:b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</a:br>
            <a:endParaRPr lang="en-AU" sz="95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AU" sz="950" b="1" dirty="0">
                <a:solidFill>
                  <a:srgbClr val="222222"/>
                </a:solidFill>
                <a:ea typeface="Arial" charset="0"/>
                <a:cs typeface="Arial" charset="0"/>
              </a:rPr>
              <a:t>COLOUR</a:t>
            </a:r>
          </a:p>
          <a:p>
            <a:pPr>
              <a:defRPr/>
            </a:pPr>
            <a:r>
              <a:rPr lang="en-AU" sz="950" dirty="0">
                <a:solidFill>
                  <a:srgbClr val="222222"/>
                </a:solidFill>
                <a:ea typeface="Arial" charset="0"/>
                <a:cs typeface="Arial" charset="0"/>
              </a:rPr>
              <a:t>It's preferred to use a colour palette of five or fewer colours for an entire presentation. </a:t>
            </a:r>
            <a:r>
              <a:rPr lang="en-GB" sz="950" dirty="0">
                <a:solidFill>
                  <a:srgbClr val="222222"/>
                </a:solidFill>
                <a:ea typeface="Arial" charset="0"/>
                <a:cs typeface="Arial" charset="0"/>
              </a:rPr>
              <a:t>This template incorporates the official Charles Sturt University colour palette.</a:t>
            </a:r>
            <a:endParaRPr lang="en-AU" sz="900" dirty="0">
              <a:solidFill>
                <a:srgbClr val="222222"/>
              </a:solidFill>
              <a:ea typeface="Arial" charset="0"/>
              <a:cs typeface="Arial" charset="0"/>
            </a:endParaRPr>
          </a:p>
          <a:p>
            <a:pPr>
              <a:defRPr/>
            </a:pPr>
            <a:endParaRPr lang="en-AU" sz="900" b="1" dirty="0">
              <a:solidFill>
                <a:srgbClr val="222222"/>
              </a:solidFill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40668A39-808A-4161-8A1E-1CD1C0D9E8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1760734"/>
            <a:ext cx="3389312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altLang="en-US" sz="1200" dirty="0">
                <a:solidFill>
                  <a:srgbClr val="F0572A"/>
                </a:solidFill>
              </a:rPr>
              <a:t>Use the following guidelines and template for preparing your PowerPoint slides:</a:t>
            </a:r>
          </a:p>
          <a:p>
            <a:pPr eaLnBrk="1" hangingPunct="1"/>
            <a:endParaRPr lang="en-AU" altLang="en-US" sz="1000" dirty="0">
              <a:solidFill>
                <a:srgbClr val="222222"/>
              </a:solidFill>
            </a:endParaRPr>
          </a:p>
          <a:p>
            <a:pPr eaLnBrk="1" hangingPunct="1"/>
            <a:r>
              <a:rPr lang="en-AU" altLang="en-US" sz="1000" dirty="0">
                <a:solidFill>
                  <a:srgbClr val="222222"/>
                </a:solidFill>
              </a:rPr>
              <a:t>Our brand is designed to look as consistent on screen </a:t>
            </a:r>
            <a:br>
              <a:rPr lang="en-AU" altLang="en-US" sz="1000" dirty="0">
                <a:solidFill>
                  <a:srgbClr val="222222"/>
                </a:solidFill>
              </a:rPr>
            </a:br>
            <a:r>
              <a:rPr lang="en-AU" altLang="en-US" sz="1000" dirty="0">
                <a:solidFill>
                  <a:srgbClr val="222222"/>
                </a:solidFill>
              </a:rPr>
              <a:t>as in print. Therefore the same elements such as typography and colours outlined above should be applied to our PowerPoint presentations. As a general rule, PowerPoint slides should never be overcrowded, allowing space around each slide. A simple template </a:t>
            </a:r>
            <a:br>
              <a:rPr lang="en-AU" altLang="en-US" sz="1000" dirty="0">
                <a:solidFill>
                  <a:srgbClr val="222222"/>
                </a:solidFill>
              </a:rPr>
            </a:br>
            <a:r>
              <a:rPr lang="en-AU" altLang="en-US" sz="1000" dirty="0">
                <a:solidFill>
                  <a:srgbClr val="222222"/>
                </a:solidFill>
              </a:rPr>
              <a:t>has been created that can work effectively across all divisions and presentations.</a:t>
            </a:r>
          </a:p>
          <a:p>
            <a:pPr eaLnBrk="1" hangingPunct="1"/>
            <a:endParaRPr lang="en-AU" altLang="en-US" sz="1000" b="1" dirty="0">
              <a:solidFill>
                <a:srgbClr val="222222"/>
              </a:solidFill>
            </a:endParaRPr>
          </a:p>
          <a:p>
            <a:pPr eaLnBrk="1" hangingPunct="1"/>
            <a:r>
              <a:rPr lang="en-AU" altLang="en-US" sz="1000" b="1" dirty="0">
                <a:solidFill>
                  <a:srgbClr val="222222"/>
                </a:solidFill>
              </a:rPr>
              <a:t>Templates for this PowerPoint have been created to ensure consistent production. Please contact the CSU Marketing team for further assistance.</a:t>
            </a:r>
          </a:p>
          <a:p>
            <a:pPr eaLnBrk="1" hangingPunct="1"/>
            <a:endParaRPr lang="en-AU" altLang="en-US" sz="1000" dirty="0">
              <a:solidFill>
                <a:srgbClr val="22222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C8C59-DF75-49BC-9FC9-9BB56A6E83CE}"/>
              </a:ext>
            </a:extLst>
          </p:cNvPr>
          <p:cNvSpPr/>
          <p:nvPr userDrawn="1"/>
        </p:nvSpPr>
        <p:spPr>
          <a:xfrm>
            <a:off x="1" y="-7741"/>
            <a:ext cx="12191999" cy="646331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AU" altLang="en-US" b="1" dirty="0">
                <a:solidFill>
                  <a:srgbClr val="FFFFFF"/>
                </a:solidFill>
              </a:rPr>
              <a:t>*IMPORTANT*</a:t>
            </a:r>
          </a:p>
          <a:p>
            <a:pPr algn="ctr"/>
            <a:r>
              <a:rPr lang="en-AU" altLang="en-US" dirty="0">
                <a:solidFill>
                  <a:srgbClr val="FFFFFF"/>
                </a:solidFill>
              </a:rPr>
              <a:t>PLEASE DELETE THIS SLIDE WHEN YOUR PRESENTATION IS COMPLETE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412000-5B5B-4837-ADDD-B191DE88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6D37-08C1-46B3-B624-C42F4D4EF9FB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1D9F4E-9C12-44EF-AC03-57C8901C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DABAF-6A19-46B9-84E9-624293FDE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68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>
            <a:extLst>
              <a:ext uri="{FF2B5EF4-FFF2-40B4-BE49-F238E27FC236}">
                <a16:creationId xmlns:a16="http://schemas.microsoft.com/office/drawing/2014/main" id="{222EC386-511A-47EE-9212-E95D1D5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2543-945C-493B-B900-441909E3C6D7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2" name="Footer Placeholder 81">
            <a:extLst>
              <a:ext uri="{FF2B5EF4-FFF2-40B4-BE49-F238E27FC236}">
                <a16:creationId xmlns:a16="http://schemas.microsoft.com/office/drawing/2014/main" id="{763D712B-55C0-467E-BC12-A28518F2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BEC6929B-225C-4900-962A-DA7074D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214F9A-07E7-4D4C-8FE6-333609231553}"/>
              </a:ext>
            </a:extLst>
          </p:cNvPr>
          <p:cNvSpPr txBox="1">
            <a:spLocks/>
          </p:cNvSpPr>
          <p:nvPr userDrawn="1"/>
        </p:nvSpPr>
        <p:spPr>
          <a:xfrm>
            <a:off x="838200" y="861934"/>
            <a:ext cx="10515600" cy="11135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222222"/>
              </a:solidFill>
            </a:endParaRPr>
          </a:p>
        </p:txBody>
      </p:sp>
      <p:graphicFrame>
        <p:nvGraphicFramePr>
          <p:cNvPr id="9" name="Content Placeholder 19">
            <a:extLst>
              <a:ext uri="{FF2B5EF4-FFF2-40B4-BE49-F238E27FC236}">
                <a16:creationId xmlns:a16="http://schemas.microsoft.com/office/drawing/2014/main" id="{FB5EE7A4-41D0-4D0D-8671-D51B23B9056B}"/>
              </a:ext>
            </a:extLst>
          </p:cNvPr>
          <p:cNvGraphicFramePr>
            <a:graphicFrameLocks/>
          </p:cNvGraphicFramePr>
          <p:nvPr userDrawn="1"/>
        </p:nvGraphicFramePr>
        <p:xfrm>
          <a:off x="5518150" y="1825625"/>
          <a:ext cx="4283658" cy="2880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7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98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Bold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0572A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Heading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 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XYZ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CB75D681-A1BF-45A0-A89D-2D1C649F2671}"/>
              </a:ext>
            </a:extLst>
          </p:cNvPr>
          <p:cNvSpPr txBox="1">
            <a:spLocks/>
          </p:cNvSpPr>
          <p:nvPr userDrawn="1"/>
        </p:nvSpPr>
        <p:spPr>
          <a:xfrm>
            <a:off x="11528349" y="6313872"/>
            <a:ext cx="4752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0D26D620-4A2C-4AC4-AF6D-847AA20EBA9C}"/>
              </a:ext>
            </a:extLst>
          </p:cNvPr>
          <p:cNvSpPr txBox="1">
            <a:spLocks/>
          </p:cNvSpPr>
          <p:nvPr userDrawn="1"/>
        </p:nvSpPr>
        <p:spPr>
          <a:xfrm>
            <a:off x="838199" y="788716"/>
            <a:ext cx="900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0572A"/>
                </a:solidFill>
              </a:rPr>
              <a:t>Main heading Arial 28pt – Two Content slide</a:t>
            </a:r>
            <a:endParaRPr lang="en-AU" dirty="0">
              <a:solidFill>
                <a:srgbClr val="C7B8A0"/>
              </a:solidFill>
            </a:endParaRPr>
          </a:p>
        </p:txBody>
      </p:sp>
      <p:sp>
        <p:nvSpPr>
          <p:cNvPr id="15" name="Content Placeholder 17">
            <a:extLst>
              <a:ext uri="{FF2B5EF4-FFF2-40B4-BE49-F238E27FC236}">
                <a16:creationId xmlns:a16="http://schemas.microsoft.com/office/drawing/2014/main" id="{71D27D8C-FB6B-4552-80DD-946811864E75}"/>
              </a:ext>
            </a:extLst>
          </p:cNvPr>
          <p:cNvSpPr txBox="1">
            <a:spLocks/>
          </p:cNvSpPr>
          <p:nvPr userDrawn="1"/>
        </p:nvSpPr>
        <p:spPr>
          <a:xfrm>
            <a:off x="838200" y="1825625"/>
            <a:ext cx="3835400" cy="43513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222222"/>
                </a:solidFill>
              </a:rPr>
              <a:t>First level. There are five preformatted levels, </a:t>
            </a:r>
            <a:r>
              <a:rPr lang="en-GB" dirty="0">
                <a:solidFill>
                  <a:srgbClr val="222222"/>
                </a:solidFill>
              </a:rPr>
              <a:t>press the ‘Increase/Decrease’ button under the Home table to move though the styles.</a:t>
            </a:r>
          </a:p>
          <a:p>
            <a:endParaRPr lang="en-US" dirty="0">
              <a:solidFill>
                <a:srgbClr val="222222"/>
              </a:solidFill>
            </a:endParaRPr>
          </a:p>
          <a:p>
            <a:r>
              <a:rPr lang="en-US" dirty="0">
                <a:solidFill>
                  <a:srgbClr val="222222"/>
                </a:solidFill>
              </a:rPr>
              <a:t>First level</a:t>
            </a:r>
          </a:p>
          <a:p>
            <a:pPr lvl="1"/>
            <a:r>
              <a:rPr lang="en-US" dirty="0">
                <a:solidFill>
                  <a:srgbClr val="222222"/>
                </a:solidFill>
              </a:rPr>
              <a:t>Second level</a:t>
            </a:r>
          </a:p>
          <a:p>
            <a:pPr lvl="2"/>
            <a:r>
              <a:rPr lang="en-US" dirty="0">
                <a:solidFill>
                  <a:srgbClr val="222222"/>
                </a:solidFill>
              </a:rPr>
              <a:t>Third level</a:t>
            </a:r>
          </a:p>
          <a:p>
            <a:pPr lvl="3"/>
            <a:r>
              <a:rPr lang="en-US" dirty="0">
                <a:solidFill>
                  <a:srgbClr val="736858"/>
                </a:solidFill>
              </a:rPr>
              <a:t>Fourth level</a:t>
            </a:r>
          </a:p>
          <a:p>
            <a:pPr lvl="4"/>
            <a:r>
              <a:rPr lang="en-US" dirty="0">
                <a:solidFill>
                  <a:srgbClr val="C7B8A0"/>
                </a:solidFill>
              </a:rPr>
              <a:t>Fifth level</a:t>
            </a:r>
            <a:endParaRPr lang="en-GB" dirty="0">
              <a:solidFill>
                <a:srgbClr val="C7B8A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9544F0-D6ED-49D9-A902-5609666BF201}"/>
              </a:ext>
            </a:extLst>
          </p:cNvPr>
          <p:cNvSpPr/>
          <p:nvPr userDrawn="1"/>
        </p:nvSpPr>
        <p:spPr>
          <a:xfrm>
            <a:off x="1" y="-7741"/>
            <a:ext cx="12191999" cy="646331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AU" altLang="en-US" b="1" dirty="0">
                <a:solidFill>
                  <a:srgbClr val="FFFFFF"/>
                </a:solidFill>
              </a:rPr>
              <a:t>*IMPORTANT*</a:t>
            </a:r>
          </a:p>
          <a:p>
            <a:pPr algn="ctr"/>
            <a:r>
              <a:rPr lang="en-AU" altLang="en-US" dirty="0">
                <a:solidFill>
                  <a:srgbClr val="FFFFFF"/>
                </a:solidFill>
              </a:rPr>
              <a:t>PLEASE DELETE THIS SLIDE WHEN YOUR PRESENTATION IS COMPLETE</a:t>
            </a:r>
          </a:p>
        </p:txBody>
      </p:sp>
    </p:spTree>
    <p:extLst>
      <p:ext uri="{BB962C8B-B14F-4D97-AF65-F5344CB8AC3E}">
        <p14:creationId xmlns:p14="http://schemas.microsoft.com/office/powerpoint/2010/main" val="377750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73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5097" y="2711842"/>
            <a:ext cx="8939226" cy="27384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419" y="61882"/>
            <a:ext cx="1747826" cy="29391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829495" y="6219753"/>
            <a:ext cx="10524305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151" y="4028237"/>
            <a:ext cx="2109798" cy="210482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755374" y="365126"/>
            <a:ext cx="34365" cy="36635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csu.edu.au/__data/assets/image/0019/120772/logo-full_bg-white.jpg"/>
          <p:cNvPicPr>
            <a:picLocks noChangeAspect="1" noChangeArrowheads="1"/>
          </p:cNvPicPr>
          <p:nvPr userDrawn="1"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" y="53721"/>
            <a:ext cx="1742129" cy="47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718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>
            <a:extLst>
              <a:ext uri="{FF2B5EF4-FFF2-40B4-BE49-F238E27FC236}">
                <a16:creationId xmlns:a16="http://schemas.microsoft.com/office/drawing/2014/main" id="{222EC386-511A-47EE-9212-E95D1D5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F4C4-D7DF-47AD-B703-D41A9A43CBD4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BEC6929B-225C-4900-962A-DA7074D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FA8E8-F4CE-4FF7-BB1B-B573532373E1}"/>
              </a:ext>
            </a:extLst>
          </p:cNvPr>
          <p:cNvSpPr/>
          <p:nvPr userDrawn="1"/>
        </p:nvSpPr>
        <p:spPr>
          <a:xfrm>
            <a:off x="1" y="0"/>
            <a:ext cx="12191999" cy="646331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AU" altLang="en-US" b="1" dirty="0">
                <a:solidFill>
                  <a:srgbClr val="FFFFFF"/>
                </a:solidFill>
              </a:rPr>
              <a:t>*IMPORTANT*</a:t>
            </a:r>
          </a:p>
          <a:p>
            <a:pPr algn="ctr"/>
            <a:r>
              <a:rPr lang="en-AU" altLang="en-US" dirty="0">
                <a:solidFill>
                  <a:srgbClr val="FFFFFF"/>
                </a:solidFill>
              </a:rPr>
              <a:t>PLEASE DELETE THIS SLIDE WHEN YOUR PRESENTATION IS COMPLETE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0BD175-E9C5-41F0-9DE8-2233915EDF74}"/>
              </a:ext>
            </a:extLst>
          </p:cNvPr>
          <p:cNvSpPr txBox="1">
            <a:spLocks/>
          </p:cNvSpPr>
          <p:nvPr userDrawn="1"/>
        </p:nvSpPr>
        <p:spPr>
          <a:xfrm>
            <a:off x="838200" y="861934"/>
            <a:ext cx="10515600" cy="11135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222222"/>
              </a:solidFill>
            </a:endParaRPr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4E89EB68-6C94-4A95-AA67-0E6DBFC8C5DD}"/>
              </a:ext>
            </a:extLst>
          </p:cNvPr>
          <p:cNvGraphicFramePr>
            <a:graphicFrameLocks/>
          </p:cNvGraphicFramePr>
          <p:nvPr userDrawn="1"/>
        </p:nvGraphicFramePr>
        <p:xfrm>
          <a:off x="838200" y="1825625"/>
          <a:ext cx="4319588" cy="407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2">
            <a:extLst>
              <a:ext uri="{FF2B5EF4-FFF2-40B4-BE49-F238E27FC236}">
                <a16:creationId xmlns:a16="http://schemas.microsoft.com/office/drawing/2014/main" id="{ACCC8E11-BF0F-460D-888F-D6C2A035083D}"/>
              </a:ext>
            </a:extLst>
          </p:cNvPr>
          <p:cNvGraphicFramePr>
            <a:graphicFrameLocks/>
          </p:cNvGraphicFramePr>
          <p:nvPr userDrawn="1"/>
        </p:nvGraphicFramePr>
        <p:xfrm>
          <a:off x="5518150" y="1825625"/>
          <a:ext cx="4319588" cy="354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9F50B2A-6C3D-427F-9EB8-151DAB426AEE}"/>
              </a:ext>
            </a:extLst>
          </p:cNvPr>
          <p:cNvSpPr txBox="1">
            <a:spLocks/>
          </p:cNvSpPr>
          <p:nvPr userDrawn="1"/>
        </p:nvSpPr>
        <p:spPr>
          <a:xfrm>
            <a:off x="11528349" y="6313872"/>
            <a:ext cx="4752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67149B24-E90C-4D7F-9F80-25E16DF242A8}"/>
              </a:ext>
            </a:extLst>
          </p:cNvPr>
          <p:cNvSpPr txBox="1">
            <a:spLocks/>
          </p:cNvSpPr>
          <p:nvPr userDrawn="1"/>
        </p:nvSpPr>
        <p:spPr>
          <a:xfrm>
            <a:off x="838199" y="788716"/>
            <a:ext cx="9000000" cy="900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F0572A"/>
                </a:solidFill>
              </a:rPr>
              <a:t>Charts and graphs – Two Content slide</a:t>
            </a:r>
            <a:endParaRPr lang="en-AU" dirty="0">
              <a:solidFill>
                <a:srgbClr val="F0572A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CB75F-D37D-465A-916C-0D3B4CC3389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64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B113A054-12CB-4197-89CB-FBA21D5F89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36801" y="2810932"/>
            <a:ext cx="6987818" cy="1236135"/>
          </a:xfrm>
        </p:spPr>
        <p:txBody>
          <a:bodyPr bIns="0" anchor="b" anchorCtr="0"/>
          <a:lstStyle>
            <a:lvl1pPr marL="0" indent="0" algn="l">
              <a:buNone/>
              <a:defRPr sz="2200" b="0" cap="all" baseline="0">
                <a:solidFill>
                  <a:schemeClr val="tx1"/>
                </a:solidFill>
              </a:defRPr>
            </a:lvl1pPr>
            <a:lvl2pPr marL="0" indent="0" algn="l">
              <a:buNone/>
              <a:defRPr sz="1800" b="0">
                <a:solidFill>
                  <a:schemeClr val="tx1"/>
                </a:solidFill>
              </a:defRPr>
            </a:lvl2pPr>
            <a:lvl3pPr marL="0" indent="0" algn="l">
              <a:buNone/>
              <a:defRPr sz="1800" b="0">
                <a:solidFill>
                  <a:schemeClr val="tx1"/>
                </a:solidFill>
              </a:defRPr>
            </a:lvl3pPr>
            <a:lvl4pPr marL="0" indent="0" algn="l">
              <a:buNone/>
              <a:defRPr sz="1800" b="0">
                <a:solidFill>
                  <a:schemeClr val="tx1"/>
                </a:solidFill>
              </a:defRPr>
            </a:lvl4pPr>
            <a:lvl5pPr marL="0" indent="0" algn="l">
              <a:buNone/>
              <a:defRPr sz="1800" b="0">
                <a:solidFill>
                  <a:schemeClr val="tx1"/>
                </a:solidFill>
              </a:defRPr>
            </a:lvl5pPr>
            <a:lvl6pPr marL="0" indent="0" algn="l">
              <a:buNone/>
              <a:defRPr sz="1800" b="0">
                <a:solidFill>
                  <a:schemeClr val="tx1"/>
                </a:solidFill>
              </a:defRPr>
            </a:lvl6pPr>
            <a:lvl7pPr marL="0" indent="0" algn="l">
              <a:buNone/>
              <a:defRPr sz="1800" b="0">
                <a:solidFill>
                  <a:schemeClr val="tx1"/>
                </a:solidFill>
              </a:defRPr>
            </a:lvl7pPr>
            <a:lvl8pPr marL="0" indent="0" algn="l">
              <a:buNone/>
              <a:defRPr sz="1800" b="0">
                <a:solidFill>
                  <a:schemeClr val="tx1"/>
                </a:solidFill>
              </a:defRPr>
            </a:lvl8pPr>
            <a:lvl9pPr marL="0" indent="0" algn="l"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add subtitle, press ‘increase List Level’ for second level subtitle</a:t>
            </a:r>
          </a:p>
          <a:p>
            <a:pPr lvl="1"/>
            <a:r>
              <a:rPr lang="en-US" dirty="0"/>
              <a:t>2</a:t>
            </a:r>
          </a:p>
          <a:p>
            <a:pPr lvl="2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6894AC-A6FF-4C78-BD1B-BD484004B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6800" y="4047067"/>
            <a:ext cx="6987818" cy="1194026"/>
          </a:xfrm>
        </p:spPr>
        <p:txBody>
          <a:bodyPr tIns="0" anchor="t" anchorCtr="0"/>
          <a:lstStyle>
            <a:lvl1pPr>
              <a:defRPr sz="50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2C3C78-2671-42BB-841F-1E00E71C7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274" y="828667"/>
            <a:ext cx="2228501" cy="64293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FDF319-22D1-4BEA-9117-78FA7719E80E}"/>
              </a:ext>
            </a:extLst>
          </p:cNvPr>
          <p:cNvCxnSpPr/>
          <p:nvPr/>
        </p:nvCxnSpPr>
        <p:spPr>
          <a:xfrm>
            <a:off x="5097992" y="828667"/>
            <a:ext cx="0" cy="6455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2D5F80-84F5-44CD-A4CF-6B571B76FD1C}"/>
              </a:ext>
            </a:extLst>
          </p:cNvPr>
          <p:cNvSpPr/>
          <p:nvPr/>
        </p:nvSpPr>
        <p:spPr>
          <a:xfrm>
            <a:off x="0" y="-1"/>
            <a:ext cx="1278274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585DDA-FD33-494A-802C-A39D71071AF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8862" y="828667"/>
            <a:ext cx="2124269" cy="738876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77FCC53F-30AD-43F6-BCF5-6D2E9934B435}"/>
              </a:ext>
            </a:extLst>
          </p:cNvPr>
          <p:cNvGrpSpPr/>
          <p:nvPr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alpha val="20000"/>
            </a:schemeClr>
          </a:solidFill>
        </p:grpSpPr>
        <p:sp>
          <p:nvSpPr>
            <p:cNvPr id="89" name="Freeform 9">
              <a:extLst>
                <a:ext uri="{FF2B5EF4-FFF2-40B4-BE49-F238E27FC236}">
                  <a16:creationId xmlns:a16="http://schemas.microsoft.com/office/drawing/2014/main" id="{D1CC9EF2-03AB-4BBD-A7F1-E8A5F58D4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0" name="Freeform 10">
              <a:extLst>
                <a:ext uri="{FF2B5EF4-FFF2-40B4-BE49-F238E27FC236}">
                  <a16:creationId xmlns:a16="http://schemas.microsoft.com/office/drawing/2014/main" id="{ABF57ABA-F2FE-41FE-8F82-E1CAD67B38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1" name="Freeform 11">
              <a:extLst>
                <a:ext uri="{FF2B5EF4-FFF2-40B4-BE49-F238E27FC236}">
                  <a16:creationId xmlns:a16="http://schemas.microsoft.com/office/drawing/2014/main" id="{629C457F-49D9-43C8-8186-73B749C02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2" name="Freeform 12">
              <a:extLst>
                <a:ext uri="{FF2B5EF4-FFF2-40B4-BE49-F238E27FC236}">
                  <a16:creationId xmlns:a16="http://schemas.microsoft.com/office/drawing/2014/main" id="{23F1E68B-7C2B-458A-9647-6C011B41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3" name="Freeform 13">
              <a:extLst>
                <a:ext uri="{FF2B5EF4-FFF2-40B4-BE49-F238E27FC236}">
                  <a16:creationId xmlns:a16="http://schemas.microsoft.com/office/drawing/2014/main" id="{C03A578A-BF8E-4209-8708-D0858A084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4" name="Freeform 14">
              <a:extLst>
                <a:ext uri="{FF2B5EF4-FFF2-40B4-BE49-F238E27FC236}">
                  <a16:creationId xmlns:a16="http://schemas.microsoft.com/office/drawing/2014/main" id="{683C1C47-B650-44CC-924A-48F33BCBC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5" name="Freeform 15">
              <a:extLst>
                <a:ext uri="{FF2B5EF4-FFF2-40B4-BE49-F238E27FC236}">
                  <a16:creationId xmlns:a16="http://schemas.microsoft.com/office/drawing/2014/main" id="{8C3FFCC5-FE81-4CDF-A466-213A27DA4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6" name="Freeform 16">
              <a:extLst>
                <a:ext uri="{FF2B5EF4-FFF2-40B4-BE49-F238E27FC236}">
                  <a16:creationId xmlns:a16="http://schemas.microsoft.com/office/drawing/2014/main" id="{52B11AE1-059F-4942-A508-ED8F51ED7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7" name="Freeform 17">
              <a:extLst>
                <a:ext uri="{FF2B5EF4-FFF2-40B4-BE49-F238E27FC236}">
                  <a16:creationId xmlns:a16="http://schemas.microsoft.com/office/drawing/2014/main" id="{703D77BF-9AC7-44D4-AF37-E5FC58640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8" name="Freeform 18">
              <a:extLst>
                <a:ext uri="{FF2B5EF4-FFF2-40B4-BE49-F238E27FC236}">
                  <a16:creationId xmlns:a16="http://schemas.microsoft.com/office/drawing/2014/main" id="{A8DB0650-D6D1-4090-A9F0-5C05B309A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9" name="Freeform 19">
              <a:extLst>
                <a:ext uri="{FF2B5EF4-FFF2-40B4-BE49-F238E27FC236}">
                  <a16:creationId xmlns:a16="http://schemas.microsoft.com/office/drawing/2014/main" id="{54D558D0-36BC-4430-A692-39FAEE8B1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0" name="Freeform 20">
              <a:extLst>
                <a:ext uri="{FF2B5EF4-FFF2-40B4-BE49-F238E27FC236}">
                  <a16:creationId xmlns:a16="http://schemas.microsoft.com/office/drawing/2014/main" id="{3CED2AF0-C9BA-44D6-8E34-8B78719215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1" name="Freeform 21">
              <a:extLst>
                <a:ext uri="{FF2B5EF4-FFF2-40B4-BE49-F238E27FC236}">
                  <a16:creationId xmlns:a16="http://schemas.microsoft.com/office/drawing/2014/main" id="{3196208C-5180-4732-BA1A-B922920D7E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2" name="Freeform 22">
              <a:extLst>
                <a:ext uri="{FF2B5EF4-FFF2-40B4-BE49-F238E27FC236}">
                  <a16:creationId xmlns:a16="http://schemas.microsoft.com/office/drawing/2014/main" id="{0BB482FD-60D7-46AE-A173-866B5DA29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3" name="Freeform 23">
              <a:extLst>
                <a:ext uri="{FF2B5EF4-FFF2-40B4-BE49-F238E27FC236}">
                  <a16:creationId xmlns:a16="http://schemas.microsoft.com/office/drawing/2014/main" id="{2E32E6E7-7832-433A-B6A7-4B5D269B0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4" name="Freeform 24">
              <a:extLst>
                <a:ext uri="{FF2B5EF4-FFF2-40B4-BE49-F238E27FC236}">
                  <a16:creationId xmlns:a16="http://schemas.microsoft.com/office/drawing/2014/main" id="{F3B21F3B-9206-49CE-A07F-6ECEDD844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3DB2154B-09DE-4549-BF1B-4A21B320A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id="{F1E44740-BB4D-4874-B9F0-036949719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id="{8DF9163F-9642-4759-8A34-6822789E4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F9E47ACE-3407-4992-8B4E-C1FA98851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9" name="Freeform 29">
              <a:extLst>
                <a:ext uri="{FF2B5EF4-FFF2-40B4-BE49-F238E27FC236}">
                  <a16:creationId xmlns:a16="http://schemas.microsoft.com/office/drawing/2014/main" id="{53A6DE2C-4EB3-4F76-A529-74763BB90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0" name="Freeform 30">
              <a:extLst>
                <a:ext uri="{FF2B5EF4-FFF2-40B4-BE49-F238E27FC236}">
                  <a16:creationId xmlns:a16="http://schemas.microsoft.com/office/drawing/2014/main" id="{75F11078-1ABD-419A-A036-3384955D11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A25AC247-52D1-4D26-BF5D-1CF056468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759CCEA3-2364-486E-BADA-11DE87699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3" name="Freeform 33">
              <a:extLst>
                <a:ext uri="{FF2B5EF4-FFF2-40B4-BE49-F238E27FC236}">
                  <a16:creationId xmlns:a16="http://schemas.microsoft.com/office/drawing/2014/main" id="{3DD5EDF0-F1E3-4BA5-8150-9318E8F7D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4" name="Freeform 34">
              <a:extLst>
                <a:ext uri="{FF2B5EF4-FFF2-40B4-BE49-F238E27FC236}">
                  <a16:creationId xmlns:a16="http://schemas.microsoft.com/office/drawing/2014/main" id="{BFB87BB5-1733-43C4-A0A4-6E8F7D0306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:a16="http://schemas.microsoft.com/office/drawing/2014/main" id="{A95F82A7-AD93-4A62-89E9-0A6DE3D196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6" name="Freeform 36">
              <a:extLst>
                <a:ext uri="{FF2B5EF4-FFF2-40B4-BE49-F238E27FC236}">
                  <a16:creationId xmlns:a16="http://schemas.microsoft.com/office/drawing/2014/main" id="{BB4D4185-C5A6-40C9-B1FF-E35A71C10F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7" name="Freeform 37">
              <a:extLst>
                <a:ext uri="{FF2B5EF4-FFF2-40B4-BE49-F238E27FC236}">
                  <a16:creationId xmlns:a16="http://schemas.microsoft.com/office/drawing/2014/main" id="{5D00FE13-8A06-440B-88F5-08E277181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8" name="Freeform 38">
              <a:extLst>
                <a:ext uri="{FF2B5EF4-FFF2-40B4-BE49-F238E27FC236}">
                  <a16:creationId xmlns:a16="http://schemas.microsoft.com/office/drawing/2014/main" id="{916E06C2-C7B1-4146-A271-F68A7A1DAD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:a16="http://schemas.microsoft.com/office/drawing/2014/main" id="{C74FBC42-3F80-4E1B-A6AF-AB9DD0FE85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:a16="http://schemas.microsoft.com/office/drawing/2014/main" id="{3394526A-60CB-4235-9D89-493E91B5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:a16="http://schemas.microsoft.com/office/drawing/2014/main" id="{192C3D12-973E-430E-BBE0-297844FCB1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39B385D1-A5EA-43FF-9CA9-4AD7591D51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48274" y="828667"/>
            <a:ext cx="2228501" cy="642937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9A27D67-BE3E-4DC7-B82A-0EF49554936C}"/>
              </a:ext>
            </a:extLst>
          </p:cNvPr>
          <p:cNvCxnSpPr/>
          <p:nvPr userDrawn="1"/>
        </p:nvCxnSpPr>
        <p:spPr>
          <a:xfrm>
            <a:off x="5097992" y="828667"/>
            <a:ext cx="0" cy="6455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7B00B9C-1E7D-4283-88A4-CFB3BEF3383D}"/>
              </a:ext>
            </a:extLst>
          </p:cNvPr>
          <p:cNvSpPr/>
          <p:nvPr userDrawn="1"/>
        </p:nvSpPr>
        <p:spPr>
          <a:xfrm>
            <a:off x="0" y="-1"/>
            <a:ext cx="1278274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0E7366F-FD10-48CA-9161-3954E0DB58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8862" y="828667"/>
            <a:ext cx="2124269" cy="738876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6B968637-F1F8-4212-9438-D07439198284}"/>
              </a:ext>
            </a:extLst>
          </p:cNvPr>
          <p:cNvGrpSpPr/>
          <p:nvPr userDrawn="1"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alpha val="20000"/>
            </a:schemeClr>
          </a:solidFill>
        </p:grpSpPr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FE16B8A3-A3C7-4839-BE42-5698E6C584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33E27C69-875C-46A1-AF5A-B17032D232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D59493B1-BE12-43FF-BE2D-234BF1BF9C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6F13F395-EBCA-4048-A907-BE783100AA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4FA55266-D588-4E4C-AE30-60DC06C101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9A76F389-9C03-4E15-8B3D-DCC8F23800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46DF27C9-27B9-4EBD-A12E-836B3B811E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DC5D17F9-BC74-48B1-95AC-9AD060A788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B25433CF-2DCE-4F9E-BCD6-206B4A5FE3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BDA82EDE-E0D1-490E-847B-7AEB1DB48E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E71B8ADB-1600-4057-83A8-0FE4B7FFB2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3BED6A7B-BBB2-46CF-A950-D617C591DD7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2CBB7A95-D7DD-4383-B536-96C0F795DAA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8B0ECEED-3ACD-471B-8212-ED5C0C6B8F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328D62D0-A94A-451A-B9A4-672BACE48E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4C7CB7D5-131D-4832-8C2D-F8EB2FB1A0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7E11494C-985A-422B-84C8-43445BEDBF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4" name="Freeform 26">
              <a:extLst>
                <a:ext uri="{FF2B5EF4-FFF2-40B4-BE49-F238E27FC236}">
                  <a16:creationId xmlns:a16="http://schemas.microsoft.com/office/drawing/2014/main" id="{DD0937AA-C191-4DA9-841C-EA3FC653F5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5" name="Freeform 27">
              <a:extLst>
                <a:ext uri="{FF2B5EF4-FFF2-40B4-BE49-F238E27FC236}">
                  <a16:creationId xmlns:a16="http://schemas.microsoft.com/office/drawing/2014/main" id="{3B0C197C-B118-4CA8-BB8C-707B36F8E2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6" name="Freeform 28">
              <a:extLst>
                <a:ext uri="{FF2B5EF4-FFF2-40B4-BE49-F238E27FC236}">
                  <a16:creationId xmlns:a16="http://schemas.microsoft.com/office/drawing/2014/main" id="{D7D590A5-F085-456B-A1BB-38E97583B1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29">
              <a:extLst>
                <a:ext uri="{FF2B5EF4-FFF2-40B4-BE49-F238E27FC236}">
                  <a16:creationId xmlns:a16="http://schemas.microsoft.com/office/drawing/2014/main" id="{FCEAF25B-2A52-40C9-AB91-1203D7DA18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30">
              <a:extLst>
                <a:ext uri="{FF2B5EF4-FFF2-40B4-BE49-F238E27FC236}">
                  <a16:creationId xmlns:a16="http://schemas.microsoft.com/office/drawing/2014/main" id="{C2903885-E3C8-4E48-9CE6-AF87EF6F88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31">
              <a:extLst>
                <a:ext uri="{FF2B5EF4-FFF2-40B4-BE49-F238E27FC236}">
                  <a16:creationId xmlns:a16="http://schemas.microsoft.com/office/drawing/2014/main" id="{9BDB408E-5D38-442F-B232-0E5FB8B805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32">
              <a:extLst>
                <a:ext uri="{FF2B5EF4-FFF2-40B4-BE49-F238E27FC236}">
                  <a16:creationId xmlns:a16="http://schemas.microsoft.com/office/drawing/2014/main" id="{11EF26C7-E4E4-43A6-9BB9-7C2159ABD5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33">
              <a:extLst>
                <a:ext uri="{FF2B5EF4-FFF2-40B4-BE49-F238E27FC236}">
                  <a16:creationId xmlns:a16="http://schemas.microsoft.com/office/drawing/2014/main" id="{79EAD1BA-8D86-4A25-A116-DC67E18A86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34">
              <a:extLst>
                <a:ext uri="{FF2B5EF4-FFF2-40B4-BE49-F238E27FC236}">
                  <a16:creationId xmlns:a16="http://schemas.microsoft.com/office/drawing/2014/main" id="{7766E9EA-1511-4357-902F-3EC218E9D4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35">
              <a:extLst>
                <a:ext uri="{FF2B5EF4-FFF2-40B4-BE49-F238E27FC236}">
                  <a16:creationId xmlns:a16="http://schemas.microsoft.com/office/drawing/2014/main" id="{1A2FB126-7928-4A04-BC86-9072E0AA863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4" name="Freeform 36">
              <a:extLst>
                <a:ext uri="{FF2B5EF4-FFF2-40B4-BE49-F238E27FC236}">
                  <a16:creationId xmlns:a16="http://schemas.microsoft.com/office/drawing/2014/main" id="{9F398E65-F764-4DE1-9B65-B5C7227101B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5" name="Freeform 37">
              <a:extLst>
                <a:ext uri="{FF2B5EF4-FFF2-40B4-BE49-F238E27FC236}">
                  <a16:creationId xmlns:a16="http://schemas.microsoft.com/office/drawing/2014/main" id="{CA332682-0B47-40A2-A920-6569B56762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6" name="Freeform 38">
              <a:extLst>
                <a:ext uri="{FF2B5EF4-FFF2-40B4-BE49-F238E27FC236}">
                  <a16:creationId xmlns:a16="http://schemas.microsoft.com/office/drawing/2014/main" id="{D2F4185B-0F62-41DD-9427-C3C25924737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7" name="Freeform 39">
              <a:extLst>
                <a:ext uri="{FF2B5EF4-FFF2-40B4-BE49-F238E27FC236}">
                  <a16:creationId xmlns:a16="http://schemas.microsoft.com/office/drawing/2014/main" id="{4C669CE8-0594-45FD-AC50-EDEFC8050C6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8" name="Freeform 40">
              <a:extLst>
                <a:ext uri="{FF2B5EF4-FFF2-40B4-BE49-F238E27FC236}">
                  <a16:creationId xmlns:a16="http://schemas.microsoft.com/office/drawing/2014/main" id="{62D1290A-A52F-4BE7-BDEE-EAE73249DA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9" name="Freeform 41">
              <a:extLst>
                <a:ext uri="{FF2B5EF4-FFF2-40B4-BE49-F238E27FC236}">
                  <a16:creationId xmlns:a16="http://schemas.microsoft.com/office/drawing/2014/main" id="{F5C6A927-AB5C-4A2E-91BE-70332EAE86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7206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140D5EE3-8F25-455A-819A-3A70766343D5}"/>
              </a:ext>
            </a:extLst>
          </p:cNvPr>
          <p:cNvSpPr/>
          <p:nvPr userDrawn="1"/>
        </p:nvSpPr>
        <p:spPr>
          <a:xfrm>
            <a:off x="0" y="-2003"/>
            <a:ext cx="12208614" cy="6860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5079D6-DF49-42DF-9FAD-3E138BDD018D}"/>
              </a:ext>
            </a:extLst>
          </p:cNvPr>
          <p:cNvSpPr/>
          <p:nvPr/>
        </p:nvSpPr>
        <p:spPr>
          <a:xfrm>
            <a:off x="0" y="-2003"/>
            <a:ext cx="12208614" cy="6860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F1BC862-6228-4145-A0E9-82853A8A5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35277"/>
            <a:ext cx="6840000" cy="1245144"/>
          </a:xfrm>
        </p:spPr>
        <p:txBody>
          <a:bodyPr anchor="b" anchorCtr="0"/>
          <a:lstStyle>
            <a:lvl1pPr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Slide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2071BD-EBFF-448F-BA08-39F6966C1D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3429000"/>
            <a:ext cx="6840000" cy="238239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200" cap="all" baseline="0">
                <a:solidFill>
                  <a:schemeClr val="bg1"/>
                </a:solidFill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0" indent="0">
              <a:buNone/>
              <a:defRPr sz="1800">
                <a:solidFill>
                  <a:schemeClr val="bg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5pPr>
            <a:lvl6pPr>
              <a:defRPr sz="1800">
                <a:solidFill>
                  <a:schemeClr val="bg1"/>
                </a:solidFill>
              </a:defRPr>
            </a:lvl6pPr>
            <a:lvl7pPr>
              <a:defRPr sz="1800">
                <a:solidFill>
                  <a:schemeClr val="bg1"/>
                </a:solidFill>
              </a:defRPr>
            </a:lvl7pPr>
            <a:lvl8pPr>
              <a:defRPr sz="1800">
                <a:solidFill>
                  <a:schemeClr val="bg1"/>
                </a:solidFill>
              </a:defRPr>
            </a:lvl8pPr>
            <a:lvl9pPr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grpSp>
        <p:nvGrpSpPr>
          <p:cNvPr id="43" name="Group 4">
            <a:extLst>
              <a:ext uri="{FF2B5EF4-FFF2-40B4-BE49-F238E27FC236}">
                <a16:creationId xmlns:a16="http://schemas.microsoft.com/office/drawing/2014/main" id="{E98D1199-38EE-457A-9075-BF261C660CE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098267" y="1"/>
            <a:ext cx="4113531" cy="6858000"/>
            <a:chOff x="2535" y="-3"/>
            <a:chExt cx="2593" cy="4323"/>
          </a:xfrm>
          <a:solidFill>
            <a:srgbClr val="DF4931"/>
          </a:solidFill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8DE0651A-16DA-4DBD-9941-F89632A39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0" y="3827"/>
              <a:ext cx="8" cy="178"/>
            </a:xfrm>
            <a:custGeom>
              <a:avLst/>
              <a:gdLst>
                <a:gd name="T0" fmla="*/ 0 w 32"/>
                <a:gd name="T1" fmla="*/ 0 h 745"/>
                <a:gd name="T2" fmla="*/ 0 w 32"/>
                <a:gd name="T3" fmla="*/ 745 h 745"/>
                <a:gd name="T4" fmla="*/ 0 w 32"/>
                <a:gd name="T5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745">
                  <a:moveTo>
                    <a:pt x="0" y="0"/>
                  </a:moveTo>
                  <a:cubicBezTo>
                    <a:pt x="0" y="745"/>
                    <a:pt x="0" y="745"/>
                    <a:pt x="0" y="745"/>
                  </a:cubicBezTo>
                  <a:cubicBezTo>
                    <a:pt x="32" y="500"/>
                    <a:pt x="32" y="25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058B20D6-2066-4A1C-AD31-922095CE5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2136"/>
              <a:ext cx="995" cy="1267"/>
            </a:xfrm>
            <a:custGeom>
              <a:avLst/>
              <a:gdLst>
                <a:gd name="T0" fmla="*/ 1808 w 4148"/>
                <a:gd name="T1" fmla="*/ 5257 h 5288"/>
                <a:gd name="T2" fmla="*/ 1808 w 4148"/>
                <a:gd name="T3" fmla="*/ 5257 h 5288"/>
                <a:gd name="T4" fmla="*/ 3929 w 4148"/>
                <a:gd name="T5" fmla="*/ 2341 h 5288"/>
                <a:gd name="T6" fmla="*/ 1014 w 4148"/>
                <a:gd name="T7" fmla="*/ 219 h 5288"/>
                <a:gd name="T8" fmla="*/ 0 w 4148"/>
                <a:gd name="T9" fmla="*/ 615 h 5288"/>
                <a:gd name="T10" fmla="*/ 0 w 4148"/>
                <a:gd name="T11" fmla="*/ 1007 h 5288"/>
                <a:gd name="T12" fmla="*/ 1063 w 4148"/>
                <a:gd name="T13" fmla="*/ 531 h 5288"/>
                <a:gd name="T14" fmla="*/ 1412 w 4148"/>
                <a:gd name="T15" fmla="*/ 504 h 5288"/>
                <a:gd name="T16" fmla="*/ 3617 w 4148"/>
                <a:gd name="T17" fmla="*/ 2390 h 5288"/>
                <a:gd name="T18" fmla="*/ 1759 w 4148"/>
                <a:gd name="T19" fmla="*/ 4945 h 5288"/>
                <a:gd name="T20" fmla="*/ 0 w 4148"/>
                <a:gd name="T21" fmla="*/ 4468 h 5288"/>
                <a:gd name="T22" fmla="*/ 0 w 4148"/>
                <a:gd name="T23" fmla="*/ 4860 h 5288"/>
                <a:gd name="T24" fmla="*/ 1409 w 4148"/>
                <a:gd name="T25" fmla="*/ 5288 h 5288"/>
                <a:gd name="T26" fmla="*/ 1808 w 4148"/>
                <a:gd name="T27" fmla="*/ 5257 h 5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48" h="5288">
                  <a:moveTo>
                    <a:pt x="1808" y="5257"/>
                  </a:moveTo>
                  <a:cubicBezTo>
                    <a:pt x="1808" y="5257"/>
                    <a:pt x="1808" y="5257"/>
                    <a:pt x="1808" y="5257"/>
                  </a:cubicBezTo>
                  <a:cubicBezTo>
                    <a:pt x="3197" y="5038"/>
                    <a:pt x="4148" y="3729"/>
                    <a:pt x="3929" y="2341"/>
                  </a:cubicBezTo>
                  <a:cubicBezTo>
                    <a:pt x="3710" y="952"/>
                    <a:pt x="2402" y="0"/>
                    <a:pt x="1014" y="219"/>
                  </a:cubicBezTo>
                  <a:cubicBezTo>
                    <a:pt x="639" y="278"/>
                    <a:pt x="297" y="417"/>
                    <a:pt x="0" y="615"/>
                  </a:cubicBezTo>
                  <a:cubicBezTo>
                    <a:pt x="0" y="1007"/>
                    <a:pt x="0" y="1007"/>
                    <a:pt x="0" y="1007"/>
                  </a:cubicBezTo>
                  <a:cubicBezTo>
                    <a:pt x="296" y="765"/>
                    <a:pt x="658" y="595"/>
                    <a:pt x="1063" y="531"/>
                  </a:cubicBezTo>
                  <a:cubicBezTo>
                    <a:pt x="1180" y="513"/>
                    <a:pt x="1297" y="504"/>
                    <a:pt x="1412" y="504"/>
                  </a:cubicBezTo>
                  <a:cubicBezTo>
                    <a:pt x="2492" y="504"/>
                    <a:pt x="3444" y="1290"/>
                    <a:pt x="3617" y="2390"/>
                  </a:cubicBezTo>
                  <a:cubicBezTo>
                    <a:pt x="3809" y="3607"/>
                    <a:pt x="2975" y="4753"/>
                    <a:pt x="1759" y="4945"/>
                  </a:cubicBezTo>
                  <a:cubicBezTo>
                    <a:pt x="1107" y="5047"/>
                    <a:pt x="476" y="4855"/>
                    <a:pt x="0" y="4468"/>
                  </a:cubicBezTo>
                  <a:cubicBezTo>
                    <a:pt x="0" y="4860"/>
                    <a:pt x="0" y="4860"/>
                    <a:pt x="0" y="4860"/>
                  </a:cubicBezTo>
                  <a:cubicBezTo>
                    <a:pt x="409" y="5132"/>
                    <a:pt x="896" y="5288"/>
                    <a:pt x="1409" y="5288"/>
                  </a:cubicBezTo>
                  <a:cubicBezTo>
                    <a:pt x="1541" y="5288"/>
                    <a:pt x="1674" y="5278"/>
                    <a:pt x="1808" y="5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547C2DEB-422B-4E83-B721-E3C8313DC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4194"/>
              <a:ext cx="497" cy="126"/>
            </a:xfrm>
            <a:custGeom>
              <a:avLst/>
              <a:gdLst>
                <a:gd name="T0" fmla="*/ 1973 w 2073"/>
                <a:gd name="T1" fmla="*/ 145 h 526"/>
                <a:gd name="T2" fmla="*/ 1840 w 2073"/>
                <a:gd name="T3" fmla="*/ 155 h 526"/>
                <a:gd name="T4" fmla="*/ 0 w 2073"/>
                <a:gd name="T5" fmla="*/ 0 h 526"/>
                <a:gd name="T6" fmla="*/ 0 w 2073"/>
                <a:gd name="T7" fmla="*/ 327 h 526"/>
                <a:gd name="T8" fmla="*/ 1731 w 2073"/>
                <a:gd name="T9" fmla="*/ 478 h 526"/>
                <a:gd name="T10" fmla="*/ 1745 w 2073"/>
                <a:gd name="T11" fmla="*/ 526 h 526"/>
                <a:gd name="T12" fmla="*/ 2073 w 2073"/>
                <a:gd name="T13" fmla="*/ 526 h 526"/>
                <a:gd name="T14" fmla="*/ 2005 w 2073"/>
                <a:gd name="T15" fmla="*/ 275 h 526"/>
                <a:gd name="T16" fmla="*/ 1973 w 2073"/>
                <a:gd name="T17" fmla="*/ 145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73" h="526">
                  <a:moveTo>
                    <a:pt x="1973" y="145"/>
                  </a:moveTo>
                  <a:cubicBezTo>
                    <a:pt x="1840" y="155"/>
                    <a:pt x="1840" y="155"/>
                    <a:pt x="1840" y="155"/>
                  </a:cubicBezTo>
                  <a:cubicBezTo>
                    <a:pt x="1209" y="201"/>
                    <a:pt x="590" y="144"/>
                    <a:pt x="0" y="0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563" y="456"/>
                    <a:pt x="1145" y="508"/>
                    <a:pt x="1731" y="478"/>
                  </a:cubicBezTo>
                  <a:cubicBezTo>
                    <a:pt x="1736" y="494"/>
                    <a:pt x="1740" y="510"/>
                    <a:pt x="1745" y="526"/>
                  </a:cubicBezTo>
                  <a:cubicBezTo>
                    <a:pt x="2073" y="526"/>
                    <a:pt x="2073" y="526"/>
                    <a:pt x="2073" y="526"/>
                  </a:cubicBezTo>
                  <a:cubicBezTo>
                    <a:pt x="2049" y="443"/>
                    <a:pt x="2026" y="359"/>
                    <a:pt x="2005" y="275"/>
                  </a:cubicBezTo>
                  <a:lnTo>
                    <a:pt x="1973" y="1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68A50012-A3C4-4DEF-A602-AD9708E378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2319"/>
              <a:ext cx="812" cy="932"/>
            </a:xfrm>
            <a:custGeom>
              <a:avLst/>
              <a:gdLst>
                <a:gd name="T0" fmla="*/ 283 w 3385"/>
                <a:gd name="T1" fmla="*/ 3525 h 3893"/>
                <a:gd name="T2" fmla="*/ 1408 w 3385"/>
                <a:gd name="T3" fmla="*/ 3893 h 3893"/>
                <a:gd name="T4" fmla="*/ 1710 w 3385"/>
                <a:gd name="T5" fmla="*/ 3870 h 3893"/>
                <a:gd name="T6" fmla="*/ 2961 w 3385"/>
                <a:gd name="T7" fmla="*/ 3103 h 3893"/>
                <a:gd name="T8" fmla="*/ 3306 w 3385"/>
                <a:gd name="T9" fmla="*/ 1676 h 3893"/>
                <a:gd name="T10" fmla="*/ 2539 w 3385"/>
                <a:gd name="T11" fmla="*/ 424 h 3893"/>
                <a:gd name="T12" fmla="*/ 1112 w 3385"/>
                <a:gd name="T13" fmla="*/ 80 h 3893"/>
                <a:gd name="T14" fmla="*/ 0 w 3385"/>
                <a:gd name="T15" fmla="*/ 677 h 3893"/>
                <a:gd name="T16" fmla="*/ 0 w 3385"/>
                <a:gd name="T17" fmla="*/ 1217 h 3893"/>
                <a:gd name="T18" fmla="*/ 1161 w 3385"/>
                <a:gd name="T19" fmla="*/ 392 h 3893"/>
                <a:gd name="T20" fmla="*/ 1413 w 3385"/>
                <a:gd name="T21" fmla="*/ 372 h 3893"/>
                <a:gd name="T22" fmla="*/ 2353 w 3385"/>
                <a:gd name="T23" fmla="*/ 680 h 3893"/>
                <a:gd name="T24" fmla="*/ 2994 w 3385"/>
                <a:gd name="T25" fmla="*/ 1725 h 3893"/>
                <a:gd name="T26" fmla="*/ 2706 w 3385"/>
                <a:gd name="T27" fmla="*/ 2917 h 3893"/>
                <a:gd name="T28" fmla="*/ 1660 w 3385"/>
                <a:gd name="T29" fmla="*/ 3558 h 3893"/>
                <a:gd name="T30" fmla="*/ 468 w 3385"/>
                <a:gd name="T31" fmla="*/ 3270 h 3893"/>
                <a:gd name="T32" fmla="*/ 0 w 3385"/>
                <a:gd name="T33" fmla="*/ 2736 h 3893"/>
                <a:gd name="T34" fmla="*/ 0 w 3385"/>
                <a:gd name="T35" fmla="*/ 3274 h 3893"/>
                <a:gd name="T36" fmla="*/ 283 w 3385"/>
                <a:gd name="T37" fmla="*/ 3525 h 3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85" h="3893">
                  <a:moveTo>
                    <a:pt x="283" y="3525"/>
                  </a:moveTo>
                  <a:cubicBezTo>
                    <a:pt x="615" y="3767"/>
                    <a:pt x="1006" y="3893"/>
                    <a:pt x="1408" y="3893"/>
                  </a:cubicBezTo>
                  <a:cubicBezTo>
                    <a:pt x="1508" y="3893"/>
                    <a:pt x="1609" y="3886"/>
                    <a:pt x="1710" y="3870"/>
                  </a:cubicBezTo>
                  <a:cubicBezTo>
                    <a:pt x="2215" y="3790"/>
                    <a:pt x="2659" y="3518"/>
                    <a:pt x="2961" y="3103"/>
                  </a:cubicBezTo>
                  <a:cubicBezTo>
                    <a:pt x="3263" y="2688"/>
                    <a:pt x="3385" y="2181"/>
                    <a:pt x="3306" y="1676"/>
                  </a:cubicBezTo>
                  <a:cubicBezTo>
                    <a:pt x="3226" y="1171"/>
                    <a:pt x="2954" y="726"/>
                    <a:pt x="2539" y="424"/>
                  </a:cubicBezTo>
                  <a:cubicBezTo>
                    <a:pt x="2124" y="123"/>
                    <a:pt x="1617" y="0"/>
                    <a:pt x="1112" y="80"/>
                  </a:cubicBezTo>
                  <a:cubicBezTo>
                    <a:pt x="668" y="150"/>
                    <a:pt x="283" y="369"/>
                    <a:pt x="0" y="677"/>
                  </a:cubicBezTo>
                  <a:cubicBezTo>
                    <a:pt x="0" y="1217"/>
                    <a:pt x="0" y="1217"/>
                    <a:pt x="0" y="1217"/>
                  </a:cubicBezTo>
                  <a:cubicBezTo>
                    <a:pt x="230" y="791"/>
                    <a:pt x="648" y="473"/>
                    <a:pt x="1161" y="392"/>
                  </a:cubicBezTo>
                  <a:cubicBezTo>
                    <a:pt x="1245" y="379"/>
                    <a:pt x="1330" y="372"/>
                    <a:pt x="1413" y="372"/>
                  </a:cubicBezTo>
                  <a:cubicBezTo>
                    <a:pt x="1749" y="372"/>
                    <a:pt x="2076" y="478"/>
                    <a:pt x="2353" y="680"/>
                  </a:cubicBezTo>
                  <a:cubicBezTo>
                    <a:pt x="2700" y="932"/>
                    <a:pt x="2927" y="1303"/>
                    <a:pt x="2994" y="1725"/>
                  </a:cubicBezTo>
                  <a:cubicBezTo>
                    <a:pt x="3060" y="2147"/>
                    <a:pt x="2958" y="2571"/>
                    <a:pt x="2706" y="2917"/>
                  </a:cubicBezTo>
                  <a:cubicBezTo>
                    <a:pt x="2454" y="3264"/>
                    <a:pt x="2082" y="3491"/>
                    <a:pt x="1660" y="3558"/>
                  </a:cubicBezTo>
                  <a:cubicBezTo>
                    <a:pt x="1238" y="3624"/>
                    <a:pt x="815" y="3522"/>
                    <a:pt x="468" y="3270"/>
                  </a:cubicBezTo>
                  <a:cubicBezTo>
                    <a:pt x="271" y="3126"/>
                    <a:pt x="112" y="2944"/>
                    <a:pt x="0" y="2736"/>
                  </a:cubicBezTo>
                  <a:cubicBezTo>
                    <a:pt x="0" y="3274"/>
                    <a:pt x="0" y="3274"/>
                    <a:pt x="0" y="3274"/>
                  </a:cubicBezTo>
                  <a:cubicBezTo>
                    <a:pt x="85" y="3366"/>
                    <a:pt x="179" y="3450"/>
                    <a:pt x="283" y="35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7C7850CC-C352-4B93-93F4-B256430D8F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4" y="2461"/>
              <a:ext cx="636" cy="639"/>
            </a:xfrm>
            <a:custGeom>
              <a:avLst/>
              <a:gdLst>
                <a:gd name="T0" fmla="*/ 1324 w 2649"/>
                <a:gd name="T1" fmla="*/ 2669 h 2669"/>
                <a:gd name="T2" fmla="*/ 1525 w 2649"/>
                <a:gd name="T3" fmla="*/ 2653 h 2669"/>
                <a:gd name="T4" fmla="*/ 2365 w 2649"/>
                <a:gd name="T5" fmla="*/ 2139 h 2669"/>
                <a:gd name="T6" fmla="*/ 2596 w 2649"/>
                <a:gd name="T7" fmla="*/ 1181 h 2669"/>
                <a:gd name="T8" fmla="*/ 1124 w 2649"/>
                <a:gd name="T9" fmla="*/ 111 h 2669"/>
                <a:gd name="T10" fmla="*/ 285 w 2649"/>
                <a:gd name="T11" fmla="*/ 625 h 2669"/>
                <a:gd name="T12" fmla="*/ 54 w 2649"/>
                <a:gd name="T13" fmla="*/ 1582 h 2669"/>
                <a:gd name="T14" fmla="*/ 1324 w 2649"/>
                <a:gd name="T15" fmla="*/ 2669 h 2669"/>
                <a:gd name="T16" fmla="*/ 540 w 2649"/>
                <a:gd name="T17" fmla="*/ 811 h 2669"/>
                <a:gd name="T18" fmla="*/ 1174 w 2649"/>
                <a:gd name="T19" fmla="*/ 423 h 2669"/>
                <a:gd name="T20" fmla="*/ 1325 w 2649"/>
                <a:gd name="T21" fmla="*/ 411 h 2669"/>
                <a:gd name="T22" fmla="*/ 2284 w 2649"/>
                <a:gd name="T23" fmla="*/ 1231 h 2669"/>
                <a:gd name="T24" fmla="*/ 2109 w 2649"/>
                <a:gd name="T25" fmla="*/ 1953 h 2669"/>
                <a:gd name="T26" fmla="*/ 1476 w 2649"/>
                <a:gd name="T27" fmla="*/ 2341 h 2669"/>
                <a:gd name="T28" fmla="*/ 366 w 2649"/>
                <a:gd name="T29" fmla="*/ 1533 h 2669"/>
                <a:gd name="T30" fmla="*/ 540 w 2649"/>
                <a:gd name="T31" fmla="*/ 811 h 2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49" h="2669">
                  <a:moveTo>
                    <a:pt x="1324" y="2669"/>
                  </a:moveTo>
                  <a:cubicBezTo>
                    <a:pt x="1390" y="2669"/>
                    <a:pt x="1458" y="2664"/>
                    <a:pt x="1525" y="2653"/>
                  </a:cubicBezTo>
                  <a:cubicBezTo>
                    <a:pt x="1864" y="2599"/>
                    <a:pt x="2162" y="2417"/>
                    <a:pt x="2365" y="2139"/>
                  </a:cubicBezTo>
                  <a:cubicBezTo>
                    <a:pt x="2567" y="1860"/>
                    <a:pt x="2649" y="1520"/>
                    <a:pt x="2596" y="1181"/>
                  </a:cubicBezTo>
                  <a:cubicBezTo>
                    <a:pt x="2485" y="481"/>
                    <a:pt x="1825" y="0"/>
                    <a:pt x="1124" y="111"/>
                  </a:cubicBezTo>
                  <a:cubicBezTo>
                    <a:pt x="785" y="164"/>
                    <a:pt x="487" y="347"/>
                    <a:pt x="285" y="625"/>
                  </a:cubicBezTo>
                  <a:cubicBezTo>
                    <a:pt x="82" y="903"/>
                    <a:pt x="0" y="1243"/>
                    <a:pt x="54" y="1582"/>
                  </a:cubicBezTo>
                  <a:cubicBezTo>
                    <a:pt x="154" y="2215"/>
                    <a:pt x="702" y="2669"/>
                    <a:pt x="1324" y="2669"/>
                  </a:cubicBezTo>
                  <a:close/>
                  <a:moveTo>
                    <a:pt x="540" y="811"/>
                  </a:moveTo>
                  <a:cubicBezTo>
                    <a:pt x="693" y="601"/>
                    <a:pt x="918" y="463"/>
                    <a:pt x="1174" y="423"/>
                  </a:cubicBezTo>
                  <a:cubicBezTo>
                    <a:pt x="1225" y="415"/>
                    <a:pt x="1275" y="411"/>
                    <a:pt x="1325" y="411"/>
                  </a:cubicBezTo>
                  <a:cubicBezTo>
                    <a:pt x="1795" y="411"/>
                    <a:pt x="2209" y="753"/>
                    <a:pt x="2284" y="1231"/>
                  </a:cubicBezTo>
                  <a:cubicBezTo>
                    <a:pt x="2324" y="1486"/>
                    <a:pt x="2262" y="1743"/>
                    <a:pt x="2109" y="1953"/>
                  </a:cubicBezTo>
                  <a:cubicBezTo>
                    <a:pt x="1957" y="2163"/>
                    <a:pt x="1732" y="2301"/>
                    <a:pt x="1476" y="2341"/>
                  </a:cubicBezTo>
                  <a:cubicBezTo>
                    <a:pt x="947" y="2425"/>
                    <a:pt x="449" y="2062"/>
                    <a:pt x="366" y="1533"/>
                  </a:cubicBezTo>
                  <a:cubicBezTo>
                    <a:pt x="325" y="1277"/>
                    <a:pt x="387" y="1021"/>
                    <a:pt x="540" y="8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4A56956B-B010-4FB0-828E-CE7873273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0"/>
              <a:ext cx="242" cy="295"/>
            </a:xfrm>
            <a:custGeom>
              <a:avLst/>
              <a:gdLst>
                <a:gd name="T0" fmla="*/ 1011 w 1011"/>
                <a:gd name="T1" fmla="*/ 0 h 1233"/>
                <a:gd name="T2" fmla="*/ 569 w 1011"/>
                <a:gd name="T3" fmla="*/ 0 h 1233"/>
                <a:gd name="T4" fmla="*/ 137 w 1011"/>
                <a:gd name="T5" fmla="*/ 501 h 1233"/>
                <a:gd name="T6" fmla="*/ 0 w 1011"/>
                <a:gd name="T7" fmla="*/ 680 h 1233"/>
                <a:gd name="T8" fmla="*/ 0 w 1011"/>
                <a:gd name="T9" fmla="*/ 1233 h 1233"/>
                <a:gd name="T10" fmla="*/ 385 w 1011"/>
                <a:gd name="T11" fmla="*/ 697 h 1233"/>
                <a:gd name="T12" fmla="*/ 1011 w 1011"/>
                <a:gd name="T13" fmla="*/ 0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1" h="1233">
                  <a:moveTo>
                    <a:pt x="1011" y="0"/>
                  </a:moveTo>
                  <a:cubicBezTo>
                    <a:pt x="569" y="0"/>
                    <a:pt x="569" y="0"/>
                    <a:pt x="569" y="0"/>
                  </a:cubicBezTo>
                  <a:cubicBezTo>
                    <a:pt x="419" y="160"/>
                    <a:pt x="274" y="327"/>
                    <a:pt x="137" y="501"/>
                  </a:cubicBezTo>
                  <a:cubicBezTo>
                    <a:pt x="90" y="560"/>
                    <a:pt x="45" y="620"/>
                    <a:pt x="0" y="680"/>
                  </a:cubicBezTo>
                  <a:cubicBezTo>
                    <a:pt x="0" y="1233"/>
                    <a:pt x="0" y="1233"/>
                    <a:pt x="0" y="1233"/>
                  </a:cubicBezTo>
                  <a:cubicBezTo>
                    <a:pt x="120" y="1048"/>
                    <a:pt x="248" y="869"/>
                    <a:pt x="385" y="697"/>
                  </a:cubicBezTo>
                  <a:cubicBezTo>
                    <a:pt x="580" y="450"/>
                    <a:pt x="789" y="217"/>
                    <a:pt x="10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68BB84C-219C-49AF-B793-C0DA0097E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30" y="2630"/>
              <a:ext cx="331" cy="319"/>
            </a:xfrm>
            <a:custGeom>
              <a:avLst/>
              <a:gdLst>
                <a:gd name="T0" fmla="*/ 289 w 1378"/>
                <a:gd name="T1" fmla="*/ 1204 h 1329"/>
                <a:gd name="T2" fmla="*/ 673 w 1378"/>
                <a:gd name="T3" fmla="*/ 1329 h 1329"/>
                <a:gd name="T4" fmla="*/ 777 w 1378"/>
                <a:gd name="T5" fmla="*/ 1321 h 1329"/>
                <a:gd name="T6" fmla="*/ 1322 w 1378"/>
                <a:gd name="T7" fmla="*/ 572 h 1329"/>
                <a:gd name="T8" fmla="*/ 1060 w 1378"/>
                <a:gd name="T9" fmla="*/ 144 h 1329"/>
                <a:gd name="T10" fmla="*/ 573 w 1378"/>
                <a:gd name="T11" fmla="*/ 27 h 1329"/>
                <a:gd name="T12" fmla="*/ 145 w 1378"/>
                <a:gd name="T13" fmla="*/ 288 h 1329"/>
                <a:gd name="T14" fmla="*/ 28 w 1378"/>
                <a:gd name="T15" fmla="*/ 776 h 1329"/>
                <a:gd name="T16" fmla="*/ 289 w 1378"/>
                <a:gd name="T17" fmla="*/ 1204 h 1329"/>
                <a:gd name="T18" fmla="*/ 400 w 1378"/>
                <a:gd name="T19" fmla="*/ 474 h 1329"/>
                <a:gd name="T20" fmla="*/ 622 w 1378"/>
                <a:gd name="T21" fmla="*/ 339 h 1329"/>
                <a:gd name="T22" fmla="*/ 874 w 1378"/>
                <a:gd name="T23" fmla="*/ 399 h 1329"/>
                <a:gd name="T24" fmla="*/ 1010 w 1378"/>
                <a:gd name="T25" fmla="*/ 621 h 1329"/>
                <a:gd name="T26" fmla="*/ 728 w 1378"/>
                <a:gd name="T27" fmla="*/ 1009 h 1329"/>
                <a:gd name="T28" fmla="*/ 475 w 1378"/>
                <a:gd name="T29" fmla="*/ 948 h 1329"/>
                <a:gd name="T30" fmla="*/ 339 w 1378"/>
                <a:gd name="T31" fmla="*/ 727 h 1329"/>
                <a:gd name="T32" fmla="*/ 400 w 1378"/>
                <a:gd name="T33" fmla="*/ 474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8" h="1329">
                  <a:moveTo>
                    <a:pt x="289" y="1204"/>
                  </a:moveTo>
                  <a:cubicBezTo>
                    <a:pt x="403" y="1286"/>
                    <a:pt x="536" y="1329"/>
                    <a:pt x="673" y="1329"/>
                  </a:cubicBezTo>
                  <a:cubicBezTo>
                    <a:pt x="708" y="1329"/>
                    <a:pt x="742" y="1326"/>
                    <a:pt x="777" y="1321"/>
                  </a:cubicBezTo>
                  <a:cubicBezTo>
                    <a:pt x="1134" y="1265"/>
                    <a:pt x="1378" y="929"/>
                    <a:pt x="1322" y="572"/>
                  </a:cubicBezTo>
                  <a:cubicBezTo>
                    <a:pt x="1295" y="399"/>
                    <a:pt x="1202" y="247"/>
                    <a:pt x="1060" y="144"/>
                  </a:cubicBezTo>
                  <a:cubicBezTo>
                    <a:pt x="919" y="41"/>
                    <a:pt x="746" y="0"/>
                    <a:pt x="573" y="27"/>
                  </a:cubicBezTo>
                  <a:cubicBezTo>
                    <a:pt x="400" y="54"/>
                    <a:pt x="248" y="147"/>
                    <a:pt x="145" y="288"/>
                  </a:cubicBezTo>
                  <a:cubicBezTo>
                    <a:pt x="42" y="430"/>
                    <a:pt x="0" y="603"/>
                    <a:pt x="28" y="776"/>
                  </a:cubicBezTo>
                  <a:cubicBezTo>
                    <a:pt x="55" y="949"/>
                    <a:pt x="148" y="1101"/>
                    <a:pt x="289" y="1204"/>
                  </a:cubicBezTo>
                  <a:close/>
                  <a:moveTo>
                    <a:pt x="400" y="474"/>
                  </a:moveTo>
                  <a:cubicBezTo>
                    <a:pt x="454" y="401"/>
                    <a:pt x="532" y="353"/>
                    <a:pt x="622" y="339"/>
                  </a:cubicBezTo>
                  <a:cubicBezTo>
                    <a:pt x="712" y="324"/>
                    <a:pt x="801" y="346"/>
                    <a:pt x="874" y="399"/>
                  </a:cubicBezTo>
                  <a:cubicBezTo>
                    <a:pt x="948" y="453"/>
                    <a:pt x="996" y="531"/>
                    <a:pt x="1010" y="621"/>
                  </a:cubicBezTo>
                  <a:cubicBezTo>
                    <a:pt x="1039" y="806"/>
                    <a:pt x="912" y="980"/>
                    <a:pt x="728" y="1009"/>
                  </a:cubicBezTo>
                  <a:cubicBezTo>
                    <a:pt x="638" y="1023"/>
                    <a:pt x="548" y="1002"/>
                    <a:pt x="475" y="948"/>
                  </a:cubicBezTo>
                  <a:cubicBezTo>
                    <a:pt x="402" y="895"/>
                    <a:pt x="354" y="816"/>
                    <a:pt x="339" y="727"/>
                  </a:cubicBezTo>
                  <a:cubicBezTo>
                    <a:pt x="325" y="637"/>
                    <a:pt x="347" y="547"/>
                    <a:pt x="400" y="4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C7975E79-CCF6-41B4-87C7-B185542A16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31" y="430"/>
              <a:ext cx="1572" cy="1581"/>
            </a:xfrm>
            <a:custGeom>
              <a:avLst/>
              <a:gdLst>
                <a:gd name="T0" fmla="*/ 5846 w 6550"/>
                <a:gd name="T1" fmla="*/ 5286 h 6597"/>
                <a:gd name="T2" fmla="*/ 6418 w 6550"/>
                <a:gd name="T3" fmla="*/ 2920 h 6597"/>
                <a:gd name="T4" fmla="*/ 2780 w 6550"/>
                <a:gd name="T5" fmla="*/ 273 h 6597"/>
                <a:gd name="T6" fmla="*/ 704 w 6550"/>
                <a:gd name="T7" fmla="*/ 1545 h 6597"/>
                <a:gd name="T8" fmla="*/ 132 w 6550"/>
                <a:gd name="T9" fmla="*/ 3911 h 6597"/>
                <a:gd name="T10" fmla="*/ 1404 w 6550"/>
                <a:gd name="T11" fmla="*/ 5987 h 6597"/>
                <a:gd name="T12" fmla="*/ 3270 w 6550"/>
                <a:gd name="T13" fmla="*/ 6597 h 6597"/>
                <a:gd name="T14" fmla="*/ 3770 w 6550"/>
                <a:gd name="T15" fmla="*/ 6558 h 6597"/>
                <a:gd name="T16" fmla="*/ 5846 w 6550"/>
                <a:gd name="T17" fmla="*/ 5286 h 6597"/>
                <a:gd name="T18" fmla="*/ 1590 w 6550"/>
                <a:gd name="T19" fmla="*/ 5731 h 6597"/>
                <a:gd name="T20" fmla="*/ 444 w 6550"/>
                <a:gd name="T21" fmla="*/ 3862 h 6597"/>
                <a:gd name="T22" fmla="*/ 2829 w 6550"/>
                <a:gd name="T23" fmla="*/ 585 h 6597"/>
                <a:gd name="T24" fmla="*/ 3277 w 6550"/>
                <a:gd name="T25" fmla="*/ 550 h 6597"/>
                <a:gd name="T26" fmla="*/ 6106 w 6550"/>
                <a:gd name="T27" fmla="*/ 2969 h 6597"/>
                <a:gd name="T28" fmla="*/ 5591 w 6550"/>
                <a:gd name="T29" fmla="*/ 5101 h 6597"/>
                <a:gd name="T30" fmla="*/ 3721 w 6550"/>
                <a:gd name="T31" fmla="*/ 6246 h 6597"/>
                <a:gd name="T32" fmla="*/ 1590 w 6550"/>
                <a:gd name="T33" fmla="*/ 5731 h 6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50" h="6597">
                  <a:moveTo>
                    <a:pt x="5846" y="5286"/>
                  </a:moveTo>
                  <a:cubicBezTo>
                    <a:pt x="6347" y="4599"/>
                    <a:pt x="6550" y="3758"/>
                    <a:pt x="6418" y="2920"/>
                  </a:cubicBezTo>
                  <a:cubicBezTo>
                    <a:pt x="6144" y="1187"/>
                    <a:pt x="4512" y="0"/>
                    <a:pt x="2780" y="273"/>
                  </a:cubicBezTo>
                  <a:cubicBezTo>
                    <a:pt x="1941" y="405"/>
                    <a:pt x="1204" y="857"/>
                    <a:pt x="704" y="1545"/>
                  </a:cubicBezTo>
                  <a:cubicBezTo>
                    <a:pt x="203" y="2233"/>
                    <a:pt x="0" y="3073"/>
                    <a:pt x="132" y="3911"/>
                  </a:cubicBezTo>
                  <a:cubicBezTo>
                    <a:pt x="265" y="4749"/>
                    <a:pt x="716" y="5486"/>
                    <a:pt x="1404" y="5987"/>
                  </a:cubicBezTo>
                  <a:cubicBezTo>
                    <a:pt x="1955" y="6388"/>
                    <a:pt x="2603" y="6597"/>
                    <a:pt x="3270" y="6597"/>
                  </a:cubicBezTo>
                  <a:cubicBezTo>
                    <a:pt x="3436" y="6597"/>
                    <a:pt x="3603" y="6584"/>
                    <a:pt x="3770" y="6558"/>
                  </a:cubicBezTo>
                  <a:cubicBezTo>
                    <a:pt x="4609" y="6426"/>
                    <a:pt x="5346" y="5974"/>
                    <a:pt x="5846" y="5286"/>
                  </a:cubicBezTo>
                  <a:close/>
                  <a:moveTo>
                    <a:pt x="1590" y="5731"/>
                  </a:moveTo>
                  <a:cubicBezTo>
                    <a:pt x="970" y="5281"/>
                    <a:pt x="563" y="4617"/>
                    <a:pt x="444" y="3862"/>
                  </a:cubicBezTo>
                  <a:cubicBezTo>
                    <a:pt x="198" y="2301"/>
                    <a:pt x="1268" y="831"/>
                    <a:pt x="2829" y="585"/>
                  </a:cubicBezTo>
                  <a:cubicBezTo>
                    <a:pt x="2979" y="561"/>
                    <a:pt x="3129" y="550"/>
                    <a:pt x="3277" y="550"/>
                  </a:cubicBezTo>
                  <a:cubicBezTo>
                    <a:pt x="4662" y="550"/>
                    <a:pt x="5883" y="1559"/>
                    <a:pt x="6106" y="2969"/>
                  </a:cubicBezTo>
                  <a:cubicBezTo>
                    <a:pt x="6225" y="3724"/>
                    <a:pt x="6042" y="4481"/>
                    <a:pt x="5591" y="5101"/>
                  </a:cubicBezTo>
                  <a:cubicBezTo>
                    <a:pt x="5140" y="5720"/>
                    <a:pt x="4476" y="6127"/>
                    <a:pt x="3721" y="6246"/>
                  </a:cubicBezTo>
                  <a:cubicBezTo>
                    <a:pt x="2966" y="6365"/>
                    <a:pt x="2210" y="6182"/>
                    <a:pt x="1590" y="57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3BAF4049-1FCD-4928-9365-5ED94251A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1811"/>
              <a:ext cx="1280" cy="1894"/>
            </a:xfrm>
            <a:custGeom>
              <a:avLst/>
              <a:gdLst>
                <a:gd name="T0" fmla="*/ 2005 w 5335"/>
                <a:gd name="T1" fmla="*/ 7860 h 7907"/>
                <a:gd name="T2" fmla="*/ 4492 w 5335"/>
                <a:gd name="T3" fmla="*/ 6336 h 7907"/>
                <a:gd name="T4" fmla="*/ 5177 w 5335"/>
                <a:gd name="T5" fmla="*/ 3500 h 7907"/>
                <a:gd name="T6" fmla="*/ 817 w 5335"/>
                <a:gd name="T7" fmla="*/ 328 h 7907"/>
                <a:gd name="T8" fmla="*/ 0 w 5335"/>
                <a:gd name="T9" fmla="*/ 551 h 7907"/>
                <a:gd name="T10" fmla="*/ 0 w 5335"/>
                <a:gd name="T11" fmla="*/ 894 h 7907"/>
                <a:gd name="T12" fmla="*/ 866 w 5335"/>
                <a:gd name="T13" fmla="*/ 639 h 7907"/>
                <a:gd name="T14" fmla="*/ 1413 w 5335"/>
                <a:gd name="T15" fmla="*/ 596 h 7907"/>
                <a:gd name="T16" fmla="*/ 4865 w 5335"/>
                <a:gd name="T17" fmla="*/ 3549 h 7907"/>
                <a:gd name="T18" fmla="*/ 4237 w 5335"/>
                <a:gd name="T19" fmla="*/ 6150 h 7907"/>
                <a:gd name="T20" fmla="*/ 1955 w 5335"/>
                <a:gd name="T21" fmla="*/ 7548 h 7907"/>
                <a:gd name="T22" fmla="*/ 0 w 5335"/>
                <a:gd name="T23" fmla="*/ 7293 h 7907"/>
                <a:gd name="T24" fmla="*/ 0 w 5335"/>
                <a:gd name="T25" fmla="*/ 7634 h 7907"/>
                <a:gd name="T26" fmla="*/ 1409 w 5335"/>
                <a:gd name="T27" fmla="*/ 7907 h 7907"/>
                <a:gd name="T28" fmla="*/ 2005 w 5335"/>
                <a:gd name="T29" fmla="*/ 7860 h 7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35" h="7907">
                  <a:moveTo>
                    <a:pt x="2005" y="7860"/>
                  </a:moveTo>
                  <a:cubicBezTo>
                    <a:pt x="3009" y="7702"/>
                    <a:pt x="3893" y="7161"/>
                    <a:pt x="4492" y="6336"/>
                  </a:cubicBezTo>
                  <a:cubicBezTo>
                    <a:pt x="5092" y="5512"/>
                    <a:pt x="5335" y="4504"/>
                    <a:pt x="5177" y="3500"/>
                  </a:cubicBezTo>
                  <a:cubicBezTo>
                    <a:pt x="4850" y="1423"/>
                    <a:pt x="2893" y="0"/>
                    <a:pt x="817" y="328"/>
                  </a:cubicBezTo>
                  <a:cubicBezTo>
                    <a:pt x="531" y="373"/>
                    <a:pt x="258" y="449"/>
                    <a:pt x="0" y="551"/>
                  </a:cubicBezTo>
                  <a:cubicBezTo>
                    <a:pt x="0" y="894"/>
                    <a:pt x="0" y="894"/>
                    <a:pt x="0" y="894"/>
                  </a:cubicBezTo>
                  <a:cubicBezTo>
                    <a:pt x="271" y="774"/>
                    <a:pt x="561" y="688"/>
                    <a:pt x="866" y="639"/>
                  </a:cubicBezTo>
                  <a:cubicBezTo>
                    <a:pt x="1050" y="611"/>
                    <a:pt x="1232" y="596"/>
                    <a:pt x="1413" y="596"/>
                  </a:cubicBezTo>
                  <a:cubicBezTo>
                    <a:pt x="3103" y="596"/>
                    <a:pt x="4594" y="1828"/>
                    <a:pt x="4865" y="3549"/>
                  </a:cubicBezTo>
                  <a:cubicBezTo>
                    <a:pt x="5010" y="4470"/>
                    <a:pt x="4787" y="5394"/>
                    <a:pt x="4237" y="6150"/>
                  </a:cubicBezTo>
                  <a:cubicBezTo>
                    <a:pt x="3687" y="6907"/>
                    <a:pt x="2877" y="7403"/>
                    <a:pt x="1955" y="7548"/>
                  </a:cubicBezTo>
                  <a:cubicBezTo>
                    <a:pt x="1267" y="7657"/>
                    <a:pt x="594" y="7556"/>
                    <a:pt x="0" y="7293"/>
                  </a:cubicBezTo>
                  <a:cubicBezTo>
                    <a:pt x="0" y="7634"/>
                    <a:pt x="0" y="7634"/>
                    <a:pt x="0" y="7634"/>
                  </a:cubicBezTo>
                  <a:cubicBezTo>
                    <a:pt x="440" y="7810"/>
                    <a:pt x="916" y="7907"/>
                    <a:pt x="1409" y="7907"/>
                  </a:cubicBezTo>
                  <a:cubicBezTo>
                    <a:pt x="1605" y="7907"/>
                    <a:pt x="1804" y="7892"/>
                    <a:pt x="2005" y="78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D2D0D4B1-D10F-417B-94E8-A05243214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0"/>
              <a:ext cx="471" cy="613"/>
            </a:xfrm>
            <a:custGeom>
              <a:avLst/>
              <a:gdLst>
                <a:gd name="T0" fmla="*/ 1964 w 1964"/>
                <a:gd name="T1" fmla="*/ 0 h 2559"/>
                <a:gd name="T2" fmla="*/ 1474 w 1964"/>
                <a:gd name="T3" fmla="*/ 0 h 2559"/>
                <a:gd name="T4" fmla="*/ 632 w 1964"/>
                <a:gd name="T5" fmla="*/ 892 h 2559"/>
                <a:gd name="T6" fmla="*/ 0 w 1964"/>
                <a:gd name="T7" fmla="*/ 1845 h 2559"/>
                <a:gd name="T8" fmla="*/ 0 w 1964"/>
                <a:gd name="T9" fmla="*/ 2559 h 2559"/>
                <a:gd name="T10" fmla="*/ 880 w 1964"/>
                <a:gd name="T11" fmla="*/ 1088 h 2559"/>
                <a:gd name="T12" fmla="*/ 1964 w 1964"/>
                <a:gd name="T13" fmla="*/ 0 h 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4" h="2559">
                  <a:moveTo>
                    <a:pt x="1964" y="0"/>
                  </a:moveTo>
                  <a:cubicBezTo>
                    <a:pt x="1474" y="0"/>
                    <a:pt x="1474" y="0"/>
                    <a:pt x="1474" y="0"/>
                  </a:cubicBezTo>
                  <a:cubicBezTo>
                    <a:pt x="1170" y="270"/>
                    <a:pt x="888" y="568"/>
                    <a:pt x="632" y="892"/>
                  </a:cubicBezTo>
                  <a:cubicBezTo>
                    <a:pt x="395" y="1193"/>
                    <a:pt x="184" y="1512"/>
                    <a:pt x="0" y="1845"/>
                  </a:cubicBezTo>
                  <a:cubicBezTo>
                    <a:pt x="0" y="2559"/>
                    <a:pt x="0" y="2559"/>
                    <a:pt x="0" y="2559"/>
                  </a:cubicBezTo>
                  <a:cubicBezTo>
                    <a:pt x="228" y="2036"/>
                    <a:pt x="523" y="1540"/>
                    <a:pt x="880" y="1088"/>
                  </a:cubicBezTo>
                  <a:cubicBezTo>
                    <a:pt x="1202" y="681"/>
                    <a:pt x="1566" y="317"/>
                    <a:pt x="196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F6F9A14-187C-4DD3-A81B-02B11AB9F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6" y="0"/>
              <a:ext cx="384" cy="319"/>
            </a:xfrm>
            <a:custGeom>
              <a:avLst/>
              <a:gdLst>
                <a:gd name="T0" fmla="*/ 1602 w 1602"/>
                <a:gd name="T1" fmla="*/ 1331 h 1331"/>
                <a:gd name="T2" fmla="*/ 1602 w 1602"/>
                <a:gd name="T3" fmla="*/ 849 h 1331"/>
                <a:gd name="T4" fmla="*/ 608 w 1602"/>
                <a:gd name="T5" fmla="*/ 0 h 1331"/>
                <a:gd name="T6" fmla="*/ 0 w 1602"/>
                <a:gd name="T7" fmla="*/ 0 h 1331"/>
                <a:gd name="T8" fmla="*/ 1602 w 1602"/>
                <a:gd name="T9" fmla="*/ 1331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2" h="1331">
                  <a:moveTo>
                    <a:pt x="1602" y="1331"/>
                  </a:moveTo>
                  <a:cubicBezTo>
                    <a:pt x="1602" y="849"/>
                    <a:pt x="1602" y="849"/>
                    <a:pt x="1602" y="849"/>
                  </a:cubicBezTo>
                  <a:cubicBezTo>
                    <a:pt x="1303" y="536"/>
                    <a:pt x="970" y="251"/>
                    <a:pt x="60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4" y="348"/>
                    <a:pt x="1148" y="798"/>
                    <a:pt x="1602" y="1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BC2F932F-5DE9-4A29-B89D-9E86E38B1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1974"/>
              <a:ext cx="1158" cy="1580"/>
            </a:xfrm>
            <a:custGeom>
              <a:avLst/>
              <a:gdLst>
                <a:gd name="T0" fmla="*/ 1906 w 4826"/>
                <a:gd name="T1" fmla="*/ 6558 h 6597"/>
                <a:gd name="T2" fmla="*/ 4553 w 4826"/>
                <a:gd name="T3" fmla="*/ 2920 h 6597"/>
                <a:gd name="T4" fmla="*/ 915 w 4826"/>
                <a:gd name="T5" fmla="*/ 273 h 6597"/>
                <a:gd name="T6" fmla="*/ 0 w 4826"/>
                <a:gd name="T7" fmla="*/ 564 h 6597"/>
                <a:gd name="T8" fmla="*/ 0 w 4826"/>
                <a:gd name="T9" fmla="*/ 922 h 6597"/>
                <a:gd name="T10" fmla="*/ 964 w 4826"/>
                <a:gd name="T11" fmla="*/ 585 h 6597"/>
                <a:gd name="T12" fmla="*/ 1412 w 4826"/>
                <a:gd name="T13" fmla="*/ 550 h 6597"/>
                <a:gd name="T14" fmla="*/ 4241 w 4826"/>
                <a:gd name="T15" fmla="*/ 2970 h 6597"/>
                <a:gd name="T16" fmla="*/ 1857 w 4826"/>
                <a:gd name="T17" fmla="*/ 6246 h 6597"/>
                <a:gd name="T18" fmla="*/ 0 w 4826"/>
                <a:gd name="T19" fmla="*/ 5908 h 6597"/>
                <a:gd name="T20" fmla="*/ 0 w 4826"/>
                <a:gd name="T21" fmla="*/ 6265 h 6597"/>
                <a:gd name="T22" fmla="*/ 1409 w 4826"/>
                <a:gd name="T23" fmla="*/ 6597 h 6597"/>
                <a:gd name="T24" fmla="*/ 1906 w 4826"/>
                <a:gd name="T25" fmla="*/ 6558 h 6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26" h="6597">
                  <a:moveTo>
                    <a:pt x="1906" y="6558"/>
                  </a:moveTo>
                  <a:cubicBezTo>
                    <a:pt x="3639" y="6285"/>
                    <a:pt x="4826" y="4653"/>
                    <a:pt x="4553" y="2920"/>
                  </a:cubicBezTo>
                  <a:cubicBezTo>
                    <a:pt x="4280" y="1188"/>
                    <a:pt x="2648" y="0"/>
                    <a:pt x="915" y="273"/>
                  </a:cubicBezTo>
                  <a:cubicBezTo>
                    <a:pt x="589" y="325"/>
                    <a:pt x="282" y="425"/>
                    <a:pt x="0" y="564"/>
                  </a:cubicBezTo>
                  <a:cubicBezTo>
                    <a:pt x="0" y="922"/>
                    <a:pt x="0" y="922"/>
                    <a:pt x="0" y="922"/>
                  </a:cubicBezTo>
                  <a:cubicBezTo>
                    <a:pt x="291" y="757"/>
                    <a:pt x="615" y="640"/>
                    <a:pt x="964" y="585"/>
                  </a:cubicBezTo>
                  <a:cubicBezTo>
                    <a:pt x="1115" y="562"/>
                    <a:pt x="1265" y="550"/>
                    <a:pt x="1412" y="550"/>
                  </a:cubicBezTo>
                  <a:cubicBezTo>
                    <a:pt x="2797" y="550"/>
                    <a:pt x="4019" y="1559"/>
                    <a:pt x="4241" y="2970"/>
                  </a:cubicBezTo>
                  <a:cubicBezTo>
                    <a:pt x="4487" y="4530"/>
                    <a:pt x="3418" y="6000"/>
                    <a:pt x="1857" y="6246"/>
                  </a:cubicBezTo>
                  <a:cubicBezTo>
                    <a:pt x="1192" y="6351"/>
                    <a:pt x="544" y="6216"/>
                    <a:pt x="0" y="5908"/>
                  </a:cubicBezTo>
                  <a:cubicBezTo>
                    <a:pt x="0" y="6265"/>
                    <a:pt x="0" y="6265"/>
                    <a:pt x="0" y="6265"/>
                  </a:cubicBezTo>
                  <a:cubicBezTo>
                    <a:pt x="429" y="6479"/>
                    <a:pt x="909" y="6597"/>
                    <a:pt x="1409" y="6597"/>
                  </a:cubicBezTo>
                  <a:cubicBezTo>
                    <a:pt x="1573" y="6597"/>
                    <a:pt x="1739" y="6585"/>
                    <a:pt x="1906" y="65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A82ACE12-6D51-4582-A4F3-22D6A5144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0"/>
              <a:ext cx="34" cy="40"/>
            </a:xfrm>
            <a:custGeom>
              <a:avLst/>
              <a:gdLst>
                <a:gd name="T0" fmla="*/ 0 w 143"/>
                <a:gd name="T1" fmla="*/ 0 h 168"/>
                <a:gd name="T2" fmla="*/ 0 w 143"/>
                <a:gd name="T3" fmla="*/ 168 h 168"/>
                <a:gd name="T4" fmla="*/ 143 w 143"/>
                <a:gd name="T5" fmla="*/ 0 h 168"/>
                <a:gd name="T6" fmla="*/ 0 w 143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168">
                  <a:moveTo>
                    <a:pt x="0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47" y="111"/>
                    <a:pt x="94" y="55"/>
                    <a:pt x="143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A4090C7F-6327-441A-8B33-294872497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" y="0"/>
              <a:ext cx="111" cy="97"/>
            </a:xfrm>
            <a:custGeom>
              <a:avLst/>
              <a:gdLst>
                <a:gd name="T0" fmla="*/ 464 w 464"/>
                <a:gd name="T1" fmla="*/ 0 h 405"/>
                <a:gd name="T2" fmla="*/ 0 w 464"/>
                <a:gd name="T3" fmla="*/ 0 h 405"/>
                <a:gd name="T4" fmla="*/ 464 w 464"/>
                <a:gd name="T5" fmla="*/ 405 h 405"/>
                <a:gd name="T6" fmla="*/ 464 w 464"/>
                <a:gd name="T7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5">
                  <a:moveTo>
                    <a:pt x="4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61" y="128"/>
                    <a:pt x="316" y="263"/>
                    <a:pt x="464" y="405"/>
                  </a:cubicBezTo>
                  <a:lnTo>
                    <a:pt x="4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116C368C-1399-4910-9B01-1397AE31A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2247"/>
              <a:ext cx="22" cy="248"/>
            </a:xfrm>
            <a:custGeom>
              <a:avLst/>
              <a:gdLst>
                <a:gd name="T0" fmla="*/ 91 w 91"/>
                <a:gd name="T1" fmla="*/ 1034 h 1034"/>
                <a:gd name="T2" fmla="*/ 91 w 91"/>
                <a:gd name="T3" fmla="*/ 0 h 1034"/>
                <a:gd name="T4" fmla="*/ 43 w 91"/>
                <a:gd name="T5" fmla="*/ 816 h 1034"/>
                <a:gd name="T6" fmla="*/ 91 w 91"/>
                <a:gd name="T7" fmla="*/ 1034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034">
                  <a:moveTo>
                    <a:pt x="91" y="1034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17" y="263"/>
                    <a:pt x="0" y="540"/>
                    <a:pt x="43" y="816"/>
                  </a:cubicBezTo>
                  <a:cubicBezTo>
                    <a:pt x="55" y="890"/>
                    <a:pt x="71" y="963"/>
                    <a:pt x="91" y="10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BD7C4D25-84ED-404C-B275-7A33E5B4A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" y="3109"/>
              <a:ext cx="1501" cy="1211"/>
            </a:xfrm>
            <a:custGeom>
              <a:avLst/>
              <a:gdLst>
                <a:gd name="T0" fmla="*/ 2921 w 6257"/>
                <a:gd name="T1" fmla="*/ 221 h 5054"/>
                <a:gd name="T2" fmla="*/ 274 w 6257"/>
                <a:gd name="T3" fmla="*/ 3859 h 5054"/>
                <a:gd name="T4" fmla="*/ 721 w 6257"/>
                <a:gd name="T5" fmla="*/ 5054 h 5054"/>
                <a:gd name="T6" fmla="*/ 1103 w 6257"/>
                <a:gd name="T7" fmla="*/ 5054 h 5054"/>
                <a:gd name="T8" fmla="*/ 585 w 6257"/>
                <a:gd name="T9" fmla="*/ 3809 h 5054"/>
                <a:gd name="T10" fmla="*/ 2970 w 6257"/>
                <a:gd name="T11" fmla="*/ 533 h 5054"/>
                <a:gd name="T12" fmla="*/ 3418 w 6257"/>
                <a:gd name="T13" fmla="*/ 497 h 5054"/>
                <a:gd name="T14" fmla="*/ 6247 w 6257"/>
                <a:gd name="T15" fmla="*/ 2917 h 5054"/>
                <a:gd name="T16" fmla="*/ 6257 w 6257"/>
                <a:gd name="T17" fmla="*/ 2996 h 5054"/>
                <a:gd name="T18" fmla="*/ 6257 w 6257"/>
                <a:gd name="T19" fmla="*/ 1932 h 5054"/>
                <a:gd name="T20" fmla="*/ 2921 w 6257"/>
                <a:gd name="T21" fmla="*/ 221 h 5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57" h="5054">
                  <a:moveTo>
                    <a:pt x="2921" y="221"/>
                  </a:moveTo>
                  <a:cubicBezTo>
                    <a:pt x="1188" y="494"/>
                    <a:pt x="0" y="2126"/>
                    <a:pt x="274" y="3859"/>
                  </a:cubicBezTo>
                  <a:cubicBezTo>
                    <a:pt x="342" y="4290"/>
                    <a:pt x="495" y="4694"/>
                    <a:pt x="721" y="5054"/>
                  </a:cubicBezTo>
                  <a:cubicBezTo>
                    <a:pt x="1103" y="5054"/>
                    <a:pt x="1103" y="5054"/>
                    <a:pt x="1103" y="5054"/>
                  </a:cubicBezTo>
                  <a:cubicBezTo>
                    <a:pt x="836" y="4690"/>
                    <a:pt x="658" y="4267"/>
                    <a:pt x="585" y="3809"/>
                  </a:cubicBezTo>
                  <a:cubicBezTo>
                    <a:pt x="339" y="2249"/>
                    <a:pt x="1409" y="779"/>
                    <a:pt x="2970" y="533"/>
                  </a:cubicBezTo>
                  <a:cubicBezTo>
                    <a:pt x="3120" y="509"/>
                    <a:pt x="3270" y="497"/>
                    <a:pt x="3418" y="497"/>
                  </a:cubicBezTo>
                  <a:cubicBezTo>
                    <a:pt x="4803" y="497"/>
                    <a:pt x="6024" y="1507"/>
                    <a:pt x="6247" y="2917"/>
                  </a:cubicBezTo>
                  <a:cubicBezTo>
                    <a:pt x="6251" y="2943"/>
                    <a:pt x="6254" y="2970"/>
                    <a:pt x="6257" y="2996"/>
                  </a:cubicBezTo>
                  <a:cubicBezTo>
                    <a:pt x="6257" y="1932"/>
                    <a:pt x="6257" y="1932"/>
                    <a:pt x="6257" y="1932"/>
                  </a:cubicBezTo>
                  <a:cubicBezTo>
                    <a:pt x="5651" y="731"/>
                    <a:pt x="4319" y="0"/>
                    <a:pt x="2921" y="2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DA4D00A5-EA89-4F19-83D8-B9FB150A03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2" y="2317"/>
              <a:ext cx="531" cy="530"/>
            </a:xfrm>
            <a:custGeom>
              <a:avLst/>
              <a:gdLst>
                <a:gd name="T0" fmla="*/ 243 w 2213"/>
                <a:gd name="T1" fmla="*/ 1242 h 2213"/>
                <a:gd name="T2" fmla="*/ 302 w 2213"/>
                <a:gd name="T3" fmla="*/ 1995 h 2213"/>
                <a:gd name="T4" fmla="*/ 301 w 2213"/>
                <a:gd name="T5" fmla="*/ 2213 h 2213"/>
                <a:gd name="T6" fmla="*/ 508 w 2213"/>
                <a:gd name="T7" fmla="*/ 2146 h 2213"/>
                <a:gd name="T8" fmla="*/ 1243 w 2213"/>
                <a:gd name="T9" fmla="*/ 1970 h 2213"/>
                <a:gd name="T10" fmla="*/ 1988 w 2213"/>
                <a:gd name="T11" fmla="*/ 1911 h 2213"/>
                <a:gd name="T12" fmla="*/ 1995 w 2213"/>
                <a:gd name="T13" fmla="*/ 1911 h 2213"/>
                <a:gd name="T14" fmla="*/ 2213 w 2213"/>
                <a:gd name="T15" fmla="*/ 1912 h 2213"/>
                <a:gd name="T16" fmla="*/ 2146 w 2213"/>
                <a:gd name="T17" fmla="*/ 1705 h 2213"/>
                <a:gd name="T18" fmla="*/ 1970 w 2213"/>
                <a:gd name="T19" fmla="*/ 970 h 2213"/>
                <a:gd name="T20" fmla="*/ 1911 w 2213"/>
                <a:gd name="T21" fmla="*/ 217 h 2213"/>
                <a:gd name="T22" fmla="*/ 1912 w 2213"/>
                <a:gd name="T23" fmla="*/ 0 h 2213"/>
                <a:gd name="T24" fmla="*/ 1705 w 2213"/>
                <a:gd name="T25" fmla="*/ 67 h 2213"/>
                <a:gd name="T26" fmla="*/ 970 w 2213"/>
                <a:gd name="T27" fmla="*/ 243 h 2213"/>
                <a:gd name="T28" fmla="*/ 225 w 2213"/>
                <a:gd name="T29" fmla="*/ 301 h 2213"/>
                <a:gd name="T30" fmla="*/ 218 w 2213"/>
                <a:gd name="T31" fmla="*/ 301 h 2213"/>
                <a:gd name="T32" fmla="*/ 0 w 2213"/>
                <a:gd name="T33" fmla="*/ 301 h 2213"/>
                <a:gd name="T34" fmla="*/ 67 w 2213"/>
                <a:gd name="T35" fmla="*/ 508 h 2213"/>
                <a:gd name="T36" fmla="*/ 243 w 2213"/>
                <a:gd name="T37" fmla="*/ 1242 h 2213"/>
                <a:gd name="T38" fmla="*/ 1019 w 2213"/>
                <a:gd name="T39" fmla="*/ 555 h 2213"/>
                <a:gd name="T40" fmla="*/ 1600 w 2213"/>
                <a:gd name="T41" fmla="*/ 428 h 2213"/>
                <a:gd name="T42" fmla="*/ 1658 w 2213"/>
                <a:gd name="T43" fmla="*/ 1019 h 2213"/>
                <a:gd name="T44" fmla="*/ 1784 w 2213"/>
                <a:gd name="T45" fmla="*/ 1600 h 2213"/>
                <a:gd name="T46" fmla="*/ 1194 w 2213"/>
                <a:gd name="T47" fmla="*/ 1658 h 2213"/>
                <a:gd name="T48" fmla="*/ 613 w 2213"/>
                <a:gd name="T49" fmla="*/ 1784 h 2213"/>
                <a:gd name="T50" fmla="*/ 555 w 2213"/>
                <a:gd name="T51" fmla="*/ 1193 h 2213"/>
                <a:gd name="T52" fmla="*/ 429 w 2213"/>
                <a:gd name="T53" fmla="*/ 613 h 2213"/>
                <a:gd name="T54" fmla="*/ 1019 w 2213"/>
                <a:gd name="T55" fmla="*/ 555 h 2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13" h="2213">
                  <a:moveTo>
                    <a:pt x="243" y="1242"/>
                  </a:moveTo>
                  <a:cubicBezTo>
                    <a:pt x="282" y="1492"/>
                    <a:pt x="302" y="1746"/>
                    <a:pt x="302" y="1995"/>
                  </a:cubicBezTo>
                  <a:cubicBezTo>
                    <a:pt x="301" y="2213"/>
                    <a:pt x="301" y="2213"/>
                    <a:pt x="301" y="2213"/>
                  </a:cubicBezTo>
                  <a:cubicBezTo>
                    <a:pt x="508" y="2146"/>
                    <a:pt x="508" y="2146"/>
                    <a:pt x="508" y="2146"/>
                  </a:cubicBezTo>
                  <a:cubicBezTo>
                    <a:pt x="746" y="2069"/>
                    <a:pt x="993" y="2009"/>
                    <a:pt x="1243" y="1970"/>
                  </a:cubicBezTo>
                  <a:cubicBezTo>
                    <a:pt x="1490" y="1931"/>
                    <a:pt x="1741" y="1911"/>
                    <a:pt x="1988" y="1911"/>
                  </a:cubicBezTo>
                  <a:cubicBezTo>
                    <a:pt x="1991" y="1911"/>
                    <a:pt x="1993" y="1911"/>
                    <a:pt x="1995" y="1911"/>
                  </a:cubicBezTo>
                  <a:cubicBezTo>
                    <a:pt x="2213" y="1912"/>
                    <a:pt x="2213" y="1912"/>
                    <a:pt x="2213" y="1912"/>
                  </a:cubicBezTo>
                  <a:cubicBezTo>
                    <a:pt x="2146" y="1705"/>
                    <a:pt x="2146" y="1705"/>
                    <a:pt x="2146" y="1705"/>
                  </a:cubicBezTo>
                  <a:cubicBezTo>
                    <a:pt x="2069" y="1467"/>
                    <a:pt x="2010" y="1220"/>
                    <a:pt x="1970" y="970"/>
                  </a:cubicBezTo>
                  <a:cubicBezTo>
                    <a:pt x="1931" y="720"/>
                    <a:pt x="1911" y="467"/>
                    <a:pt x="1911" y="217"/>
                  </a:cubicBezTo>
                  <a:cubicBezTo>
                    <a:pt x="1912" y="0"/>
                    <a:pt x="1912" y="0"/>
                    <a:pt x="1912" y="0"/>
                  </a:cubicBezTo>
                  <a:cubicBezTo>
                    <a:pt x="1705" y="67"/>
                    <a:pt x="1705" y="67"/>
                    <a:pt x="1705" y="67"/>
                  </a:cubicBezTo>
                  <a:cubicBezTo>
                    <a:pt x="1467" y="144"/>
                    <a:pt x="1220" y="203"/>
                    <a:pt x="970" y="243"/>
                  </a:cubicBezTo>
                  <a:cubicBezTo>
                    <a:pt x="723" y="282"/>
                    <a:pt x="472" y="301"/>
                    <a:pt x="225" y="301"/>
                  </a:cubicBezTo>
                  <a:cubicBezTo>
                    <a:pt x="222" y="301"/>
                    <a:pt x="220" y="301"/>
                    <a:pt x="218" y="30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67" y="508"/>
                    <a:pt x="67" y="508"/>
                    <a:pt x="67" y="508"/>
                  </a:cubicBezTo>
                  <a:cubicBezTo>
                    <a:pt x="144" y="746"/>
                    <a:pt x="203" y="993"/>
                    <a:pt x="243" y="1242"/>
                  </a:cubicBezTo>
                  <a:close/>
                  <a:moveTo>
                    <a:pt x="1019" y="555"/>
                  </a:moveTo>
                  <a:cubicBezTo>
                    <a:pt x="1215" y="524"/>
                    <a:pt x="1410" y="481"/>
                    <a:pt x="1600" y="428"/>
                  </a:cubicBezTo>
                  <a:cubicBezTo>
                    <a:pt x="1608" y="625"/>
                    <a:pt x="1627" y="823"/>
                    <a:pt x="1658" y="1019"/>
                  </a:cubicBezTo>
                  <a:cubicBezTo>
                    <a:pt x="1689" y="1215"/>
                    <a:pt x="1731" y="1410"/>
                    <a:pt x="1784" y="1600"/>
                  </a:cubicBezTo>
                  <a:cubicBezTo>
                    <a:pt x="1587" y="1608"/>
                    <a:pt x="1389" y="1627"/>
                    <a:pt x="1194" y="1658"/>
                  </a:cubicBezTo>
                  <a:cubicBezTo>
                    <a:pt x="998" y="1689"/>
                    <a:pt x="803" y="1731"/>
                    <a:pt x="613" y="1784"/>
                  </a:cubicBezTo>
                  <a:cubicBezTo>
                    <a:pt x="605" y="1587"/>
                    <a:pt x="586" y="1389"/>
                    <a:pt x="555" y="1193"/>
                  </a:cubicBezTo>
                  <a:cubicBezTo>
                    <a:pt x="524" y="997"/>
                    <a:pt x="482" y="803"/>
                    <a:pt x="429" y="613"/>
                  </a:cubicBezTo>
                  <a:cubicBezTo>
                    <a:pt x="626" y="605"/>
                    <a:pt x="824" y="585"/>
                    <a:pt x="1019" y="5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5A758B58-40C9-45CE-9D54-806D1C056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153"/>
              <a:ext cx="2566" cy="1709"/>
            </a:xfrm>
            <a:custGeom>
              <a:avLst/>
              <a:gdLst>
                <a:gd name="T0" fmla="*/ 2437 w 10695"/>
                <a:gd name="T1" fmla="*/ 7019 h 7137"/>
                <a:gd name="T2" fmla="*/ 2824 w 10695"/>
                <a:gd name="T3" fmla="*/ 7119 h 7137"/>
                <a:gd name="T4" fmla="*/ 2610 w 10695"/>
                <a:gd name="T5" fmla="*/ 6781 h 7137"/>
                <a:gd name="T6" fmla="*/ 2021 w 10695"/>
                <a:gd name="T7" fmla="*/ 5218 h 7137"/>
                <a:gd name="T8" fmla="*/ 5456 w 10695"/>
                <a:gd name="T9" fmla="*/ 496 h 7137"/>
                <a:gd name="T10" fmla="*/ 8527 w 10695"/>
                <a:gd name="T11" fmla="*/ 1238 h 7137"/>
                <a:gd name="T12" fmla="*/ 10177 w 10695"/>
                <a:gd name="T13" fmla="*/ 3932 h 7137"/>
                <a:gd name="T14" fmla="*/ 10098 w 10695"/>
                <a:gd name="T15" fmla="*/ 5601 h 7137"/>
                <a:gd name="T16" fmla="*/ 9998 w 10695"/>
                <a:gd name="T17" fmla="*/ 5988 h 7137"/>
                <a:gd name="T18" fmla="*/ 10335 w 10695"/>
                <a:gd name="T19" fmla="*/ 5774 h 7137"/>
                <a:gd name="T20" fmla="*/ 10695 w 10695"/>
                <a:gd name="T21" fmla="*/ 5570 h 7137"/>
                <a:gd name="T22" fmla="*/ 10695 w 10695"/>
                <a:gd name="T23" fmla="*/ 5221 h 7137"/>
                <a:gd name="T24" fmla="*/ 10480 w 10695"/>
                <a:gd name="T25" fmla="*/ 5325 h 7137"/>
                <a:gd name="T26" fmla="*/ 10489 w 10695"/>
                <a:gd name="T27" fmla="*/ 3882 h 7137"/>
                <a:gd name="T28" fmla="*/ 8713 w 10695"/>
                <a:gd name="T29" fmla="*/ 982 h 7137"/>
                <a:gd name="T30" fmla="*/ 5407 w 10695"/>
                <a:gd name="T31" fmla="*/ 184 h 7137"/>
                <a:gd name="T32" fmla="*/ 1709 w 10695"/>
                <a:gd name="T33" fmla="*/ 5267 h 7137"/>
                <a:gd name="T34" fmla="*/ 2161 w 10695"/>
                <a:gd name="T35" fmla="*/ 6637 h 7137"/>
                <a:gd name="T36" fmla="*/ 719 w 10695"/>
                <a:gd name="T37" fmla="*/ 6628 h 7137"/>
                <a:gd name="T38" fmla="*/ 0 w 10695"/>
                <a:gd name="T39" fmla="*/ 6803 h 7137"/>
                <a:gd name="T40" fmla="*/ 0 w 10695"/>
                <a:gd name="T41" fmla="*/ 7137 h 7137"/>
                <a:gd name="T42" fmla="*/ 768 w 10695"/>
                <a:gd name="T43" fmla="*/ 6940 h 7137"/>
                <a:gd name="T44" fmla="*/ 2437 w 10695"/>
                <a:gd name="T45" fmla="*/ 7019 h 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695" h="7137">
                  <a:moveTo>
                    <a:pt x="2437" y="7019"/>
                  </a:moveTo>
                  <a:cubicBezTo>
                    <a:pt x="2824" y="7119"/>
                    <a:pt x="2824" y="7119"/>
                    <a:pt x="2824" y="7119"/>
                  </a:cubicBezTo>
                  <a:cubicBezTo>
                    <a:pt x="2610" y="6781"/>
                    <a:pt x="2610" y="6781"/>
                    <a:pt x="2610" y="6781"/>
                  </a:cubicBezTo>
                  <a:cubicBezTo>
                    <a:pt x="2307" y="6305"/>
                    <a:pt x="2109" y="5779"/>
                    <a:pt x="2021" y="5218"/>
                  </a:cubicBezTo>
                  <a:cubicBezTo>
                    <a:pt x="1666" y="2969"/>
                    <a:pt x="3207" y="851"/>
                    <a:pt x="5456" y="496"/>
                  </a:cubicBezTo>
                  <a:cubicBezTo>
                    <a:pt x="6544" y="325"/>
                    <a:pt x="7634" y="588"/>
                    <a:pt x="8527" y="1238"/>
                  </a:cubicBezTo>
                  <a:cubicBezTo>
                    <a:pt x="9420" y="1887"/>
                    <a:pt x="10006" y="2844"/>
                    <a:pt x="10177" y="3932"/>
                  </a:cubicBezTo>
                  <a:cubicBezTo>
                    <a:pt x="10266" y="4493"/>
                    <a:pt x="10239" y="5054"/>
                    <a:pt x="10098" y="5601"/>
                  </a:cubicBezTo>
                  <a:cubicBezTo>
                    <a:pt x="9998" y="5988"/>
                    <a:pt x="9998" y="5988"/>
                    <a:pt x="9998" y="5988"/>
                  </a:cubicBezTo>
                  <a:cubicBezTo>
                    <a:pt x="10335" y="5774"/>
                    <a:pt x="10335" y="5774"/>
                    <a:pt x="10335" y="5774"/>
                  </a:cubicBezTo>
                  <a:cubicBezTo>
                    <a:pt x="10452" y="5699"/>
                    <a:pt x="10572" y="5632"/>
                    <a:pt x="10695" y="5570"/>
                  </a:cubicBezTo>
                  <a:cubicBezTo>
                    <a:pt x="10695" y="5221"/>
                    <a:pt x="10695" y="5221"/>
                    <a:pt x="10695" y="5221"/>
                  </a:cubicBezTo>
                  <a:cubicBezTo>
                    <a:pt x="10623" y="5254"/>
                    <a:pt x="10551" y="5288"/>
                    <a:pt x="10480" y="5325"/>
                  </a:cubicBezTo>
                  <a:cubicBezTo>
                    <a:pt x="10562" y="4850"/>
                    <a:pt x="10565" y="4366"/>
                    <a:pt x="10489" y="3882"/>
                  </a:cubicBezTo>
                  <a:cubicBezTo>
                    <a:pt x="10305" y="2712"/>
                    <a:pt x="9674" y="1682"/>
                    <a:pt x="8713" y="982"/>
                  </a:cubicBezTo>
                  <a:cubicBezTo>
                    <a:pt x="7752" y="283"/>
                    <a:pt x="6578" y="0"/>
                    <a:pt x="5407" y="184"/>
                  </a:cubicBezTo>
                  <a:cubicBezTo>
                    <a:pt x="2986" y="566"/>
                    <a:pt x="1327" y="2846"/>
                    <a:pt x="1709" y="5267"/>
                  </a:cubicBezTo>
                  <a:cubicBezTo>
                    <a:pt x="1785" y="5750"/>
                    <a:pt x="1937" y="6210"/>
                    <a:pt x="2161" y="6637"/>
                  </a:cubicBezTo>
                  <a:cubicBezTo>
                    <a:pt x="1686" y="6555"/>
                    <a:pt x="1202" y="6551"/>
                    <a:pt x="719" y="6628"/>
                  </a:cubicBezTo>
                  <a:cubicBezTo>
                    <a:pt x="472" y="6667"/>
                    <a:pt x="232" y="6725"/>
                    <a:pt x="0" y="6803"/>
                  </a:cubicBezTo>
                  <a:cubicBezTo>
                    <a:pt x="0" y="7137"/>
                    <a:pt x="0" y="7137"/>
                    <a:pt x="0" y="7137"/>
                  </a:cubicBezTo>
                  <a:cubicBezTo>
                    <a:pt x="247" y="7048"/>
                    <a:pt x="503" y="6981"/>
                    <a:pt x="768" y="6940"/>
                  </a:cubicBezTo>
                  <a:cubicBezTo>
                    <a:pt x="1329" y="6851"/>
                    <a:pt x="1891" y="6878"/>
                    <a:pt x="2437" y="70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DC83BC85-182C-48CE-9BC3-B79906EE9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1" y="2515"/>
              <a:ext cx="134" cy="134"/>
            </a:xfrm>
            <a:custGeom>
              <a:avLst/>
              <a:gdLst>
                <a:gd name="T0" fmla="*/ 41 w 562"/>
                <a:gd name="T1" fmla="*/ 318 h 562"/>
                <a:gd name="T2" fmla="*/ 53 w 562"/>
                <a:gd name="T3" fmla="*/ 401 h 562"/>
                <a:gd name="T4" fmla="*/ 77 w 562"/>
                <a:gd name="T5" fmla="*/ 562 h 562"/>
                <a:gd name="T6" fmla="*/ 236 w 562"/>
                <a:gd name="T7" fmla="*/ 534 h 562"/>
                <a:gd name="T8" fmla="*/ 318 w 562"/>
                <a:gd name="T9" fmla="*/ 520 h 562"/>
                <a:gd name="T10" fmla="*/ 318 w 562"/>
                <a:gd name="T11" fmla="*/ 520 h 562"/>
                <a:gd name="T12" fmla="*/ 401 w 562"/>
                <a:gd name="T13" fmla="*/ 508 h 562"/>
                <a:gd name="T14" fmla="*/ 562 w 562"/>
                <a:gd name="T15" fmla="*/ 485 h 562"/>
                <a:gd name="T16" fmla="*/ 534 w 562"/>
                <a:gd name="T17" fmla="*/ 324 h 562"/>
                <a:gd name="T18" fmla="*/ 520 w 562"/>
                <a:gd name="T19" fmla="*/ 242 h 562"/>
                <a:gd name="T20" fmla="*/ 508 w 562"/>
                <a:gd name="T21" fmla="*/ 160 h 562"/>
                <a:gd name="T22" fmla="*/ 485 w 562"/>
                <a:gd name="T23" fmla="*/ 0 h 562"/>
                <a:gd name="T24" fmla="*/ 326 w 562"/>
                <a:gd name="T25" fmla="*/ 27 h 562"/>
                <a:gd name="T26" fmla="*/ 243 w 562"/>
                <a:gd name="T27" fmla="*/ 40 h 562"/>
                <a:gd name="T28" fmla="*/ 160 w 562"/>
                <a:gd name="T29" fmla="*/ 53 h 562"/>
                <a:gd name="T30" fmla="*/ 0 w 562"/>
                <a:gd name="T31" fmla="*/ 76 h 562"/>
                <a:gd name="T32" fmla="*/ 27 w 562"/>
                <a:gd name="T33" fmla="*/ 235 h 562"/>
                <a:gd name="T34" fmla="*/ 41 w 562"/>
                <a:gd name="T35" fmla="*/ 318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2" h="562">
                  <a:moveTo>
                    <a:pt x="41" y="318"/>
                  </a:moveTo>
                  <a:cubicBezTo>
                    <a:pt x="45" y="346"/>
                    <a:pt x="49" y="373"/>
                    <a:pt x="53" y="401"/>
                  </a:cubicBezTo>
                  <a:cubicBezTo>
                    <a:pt x="77" y="562"/>
                    <a:pt x="77" y="562"/>
                    <a:pt x="77" y="562"/>
                  </a:cubicBezTo>
                  <a:cubicBezTo>
                    <a:pt x="236" y="534"/>
                    <a:pt x="236" y="534"/>
                    <a:pt x="236" y="534"/>
                  </a:cubicBezTo>
                  <a:cubicBezTo>
                    <a:pt x="264" y="529"/>
                    <a:pt x="291" y="525"/>
                    <a:pt x="318" y="520"/>
                  </a:cubicBezTo>
                  <a:cubicBezTo>
                    <a:pt x="318" y="520"/>
                    <a:pt x="318" y="520"/>
                    <a:pt x="318" y="520"/>
                  </a:cubicBezTo>
                  <a:cubicBezTo>
                    <a:pt x="346" y="516"/>
                    <a:pt x="373" y="512"/>
                    <a:pt x="401" y="508"/>
                  </a:cubicBezTo>
                  <a:cubicBezTo>
                    <a:pt x="562" y="485"/>
                    <a:pt x="562" y="485"/>
                    <a:pt x="562" y="485"/>
                  </a:cubicBezTo>
                  <a:cubicBezTo>
                    <a:pt x="534" y="324"/>
                    <a:pt x="534" y="324"/>
                    <a:pt x="534" y="324"/>
                  </a:cubicBezTo>
                  <a:cubicBezTo>
                    <a:pt x="529" y="297"/>
                    <a:pt x="525" y="270"/>
                    <a:pt x="520" y="242"/>
                  </a:cubicBezTo>
                  <a:cubicBezTo>
                    <a:pt x="516" y="215"/>
                    <a:pt x="512" y="188"/>
                    <a:pt x="508" y="160"/>
                  </a:cubicBezTo>
                  <a:cubicBezTo>
                    <a:pt x="485" y="0"/>
                    <a:pt x="485" y="0"/>
                    <a:pt x="485" y="0"/>
                  </a:cubicBezTo>
                  <a:cubicBezTo>
                    <a:pt x="326" y="27"/>
                    <a:pt x="326" y="27"/>
                    <a:pt x="326" y="27"/>
                  </a:cubicBezTo>
                  <a:cubicBezTo>
                    <a:pt x="298" y="31"/>
                    <a:pt x="270" y="36"/>
                    <a:pt x="243" y="40"/>
                  </a:cubicBezTo>
                  <a:cubicBezTo>
                    <a:pt x="215" y="45"/>
                    <a:pt x="187" y="49"/>
                    <a:pt x="160" y="5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235"/>
                    <a:pt x="27" y="235"/>
                    <a:pt x="27" y="235"/>
                  </a:cubicBezTo>
                  <a:cubicBezTo>
                    <a:pt x="32" y="263"/>
                    <a:pt x="36" y="291"/>
                    <a:pt x="41" y="3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7DD36097-7C13-44FF-B36B-325FBF6AD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975"/>
              <a:ext cx="1623" cy="1345"/>
            </a:xfrm>
            <a:custGeom>
              <a:avLst/>
              <a:gdLst>
                <a:gd name="T0" fmla="*/ 3380 w 6766"/>
                <a:gd name="T1" fmla="*/ 471 h 5616"/>
                <a:gd name="T2" fmla="*/ 3927 w 6766"/>
                <a:gd name="T3" fmla="*/ 428 h 5616"/>
                <a:gd name="T4" fmla="*/ 6766 w 6766"/>
                <a:gd name="T5" fmla="*/ 1888 h 5616"/>
                <a:gd name="T6" fmla="*/ 6766 w 6766"/>
                <a:gd name="T7" fmla="*/ 1384 h 5616"/>
                <a:gd name="T8" fmla="*/ 6167 w 6766"/>
                <a:gd name="T9" fmla="*/ 843 h 5616"/>
                <a:gd name="T10" fmla="*/ 3331 w 6766"/>
                <a:gd name="T11" fmla="*/ 159 h 5616"/>
                <a:gd name="T12" fmla="*/ 843 w 6766"/>
                <a:gd name="T13" fmla="*/ 1683 h 5616"/>
                <a:gd name="T14" fmla="*/ 159 w 6766"/>
                <a:gd name="T15" fmla="*/ 4519 h 5616"/>
                <a:gd name="T16" fmla="*/ 508 w 6766"/>
                <a:gd name="T17" fmla="*/ 5616 h 5616"/>
                <a:gd name="T18" fmla="*/ 863 w 6766"/>
                <a:gd name="T19" fmla="*/ 5616 h 5616"/>
                <a:gd name="T20" fmla="*/ 471 w 6766"/>
                <a:gd name="T21" fmla="*/ 4470 h 5616"/>
                <a:gd name="T22" fmla="*/ 3380 w 6766"/>
                <a:gd name="T23" fmla="*/ 471 h 5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66" h="5616">
                  <a:moveTo>
                    <a:pt x="3380" y="471"/>
                  </a:moveTo>
                  <a:cubicBezTo>
                    <a:pt x="3564" y="442"/>
                    <a:pt x="3747" y="428"/>
                    <a:pt x="3927" y="428"/>
                  </a:cubicBezTo>
                  <a:cubicBezTo>
                    <a:pt x="5070" y="428"/>
                    <a:pt x="6121" y="991"/>
                    <a:pt x="6766" y="1888"/>
                  </a:cubicBezTo>
                  <a:cubicBezTo>
                    <a:pt x="6766" y="1384"/>
                    <a:pt x="6766" y="1384"/>
                    <a:pt x="6766" y="1384"/>
                  </a:cubicBezTo>
                  <a:cubicBezTo>
                    <a:pt x="6588" y="1186"/>
                    <a:pt x="6388" y="1004"/>
                    <a:pt x="6167" y="843"/>
                  </a:cubicBezTo>
                  <a:cubicBezTo>
                    <a:pt x="5343" y="244"/>
                    <a:pt x="4336" y="0"/>
                    <a:pt x="3331" y="159"/>
                  </a:cubicBezTo>
                  <a:cubicBezTo>
                    <a:pt x="2327" y="317"/>
                    <a:pt x="1443" y="858"/>
                    <a:pt x="843" y="1683"/>
                  </a:cubicBezTo>
                  <a:cubicBezTo>
                    <a:pt x="244" y="2507"/>
                    <a:pt x="0" y="3514"/>
                    <a:pt x="159" y="4519"/>
                  </a:cubicBezTo>
                  <a:cubicBezTo>
                    <a:pt x="220" y="4910"/>
                    <a:pt x="341" y="5278"/>
                    <a:pt x="508" y="5616"/>
                  </a:cubicBezTo>
                  <a:cubicBezTo>
                    <a:pt x="863" y="5616"/>
                    <a:pt x="863" y="5616"/>
                    <a:pt x="863" y="5616"/>
                  </a:cubicBezTo>
                  <a:cubicBezTo>
                    <a:pt x="669" y="5264"/>
                    <a:pt x="535" y="4878"/>
                    <a:pt x="471" y="4470"/>
                  </a:cubicBezTo>
                  <a:cubicBezTo>
                    <a:pt x="170" y="2565"/>
                    <a:pt x="1476" y="771"/>
                    <a:pt x="3380" y="4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F9858780-AF1A-4F1D-8405-FBCAEE40AB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-3"/>
              <a:ext cx="2566" cy="1706"/>
            </a:xfrm>
            <a:custGeom>
              <a:avLst/>
              <a:gdLst>
                <a:gd name="T0" fmla="*/ 1422 w 10695"/>
                <a:gd name="T1" fmla="*/ 6907 h 7121"/>
                <a:gd name="T2" fmla="*/ 1640 w 10695"/>
                <a:gd name="T3" fmla="*/ 6907 h 7121"/>
                <a:gd name="T4" fmla="*/ 1573 w 10695"/>
                <a:gd name="T5" fmla="*/ 6700 h 7121"/>
                <a:gd name="T6" fmla="*/ 1397 w 10695"/>
                <a:gd name="T7" fmla="*/ 5966 h 7121"/>
                <a:gd name="T8" fmla="*/ 5358 w 10695"/>
                <a:gd name="T9" fmla="*/ 523 h 7121"/>
                <a:gd name="T10" fmla="*/ 8898 w 10695"/>
                <a:gd name="T11" fmla="*/ 1377 h 7121"/>
                <a:gd name="T12" fmla="*/ 10695 w 10695"/>
                <a:gd name="T13" fmla="*/ 3985 h 7121"/>
                <a:gd name="T14" fmla="*/ 10695 w 10695"/>
                <a:gd name="T15" fmla="*/ 3067 h 7121"/>
                <a:gd name="T16" fmla="*/ 9084 w 10695"/>
                <a:gd name="T17" fmla="*/ 1122 h 7121"/>
                <a:gd name="T18" fmla="*/ 5308 w 10695"/>
                <a:gd name="T19" fmla="*/ 211 h 7121"/>
                <a:gd name="T20" fmla="*/ 1085 w 10695"/>
                <a:gd name="T21" fmla="*/ 6015 h 7121"/>
                <a:gd name="T22" fmla="*/ 1211 w 10695"/>
                <a:gd name="T23" fmla="*/ 6595 h 7121"/>
                <a:gd name="T24" fmla="*/ 620 w 10695"/>
                <a:gd name="T25" fmla="*/ 6654 h 7121"/>
                <a:gd name="T26" fmla="*/ 0 w 10695"/>
                <a:gd name="T27" fmla="*/ 6791 h 7121"/>
                <a:gd name="T28" fmla="*/ 0 w 10695"/>
                <a:gd name="T29" fmla="*/ 7121 h 7121"/>
                <a:gd name="T30" fmla="*/ 669 w 10695"/>
                <a:gd name="T31" fmla="*/ 6966 h 7121"/>
                <a:gd name="T32" fmla="*/ 1422 w 10695"/>
                <a:gd name="T33" fmla="*/ 6907 h 7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695" h="7121">
                  <a:moveTo>
                    <a:pt x="1422" y="6907"/>
                  </a:moveTo>
                  <a:cubicBezTo>
                    <a:pt x="1640" y="6907"/>
                    <a:pt x="1640" y="6907"/>
                    <a:pt x="1640" y="6907"/>
                  </a:cubicBezTo>
                  <a:cubicBezTo>
                    <a:pt x="1573" y="6700"/>
                    <a:pt x="1573" y="6700"/>
                    <a:pt x="1573" y="6700"/>
                  </a:cubicBezTo>
                  <a:cubicBezTo>
                    <a:pt x="1495" y="6463"/>
                    <a:pt x="1436" y="6216"/>
                    <a:pt x="1397" y="5966"/>
                  </a:cubicBezTo>
                  <a:cubicBezTo>
                    <a:pt x="988" y="3373"/>
                    <a:pt x="2765" y="931"/>
                    <a:pt x="5358" y="523"/>
                  </a:cubicBezTo>
                  <a:cubicBezTo>
                    <a:pt x="6611" y="325"/>
                    <a:pt x="7869" y="628"/>
                    <a:pt x="8898" y="1377"/>
                  </a:cubicBezTo>
                  <a:cubicBezTo>
                    <a:pt x="9789" y="2025"/>
                    <a:pt x="10414" y="2939"/>
                    <a:pt x="10695" y="3985"/>
                  </a:cubicBezTo>
                  <a:cubicBezTo>
                    <a:pt x="10695" y="3067"/>
                    <a:pt x="10695" y="3067"/>
                    <a:pt x="10695" y="3067"/>
                  </a:cubicBezTo>
                  <a:cubicBezTo>
                    <a:pt x="10336" y="2302"/>
                    <a:pt x="9788" y="1634"/>
                    <a:pt x="9084" y="1122"/>
                  </a:cubicBezTo>
                  <a:cubicBezTo>
                    <a:pt x="7986" y="323"/>
                    <a:pt x="6645" y="0"/>
                    <a:pt x="5308" y="211"/>
                  </a:cubicBezTo>
                  <a:cubicBezTo>
                    <a:pt x="2544" y="646"/>
                    <a:pt x="649" y="3250"/>
                    <a:pt x="1085" y="6015"/>
                  </a:cubicBezTo>
                  <a:cubicBezTo>
                    <a:pt x="1116" y="6211"/>
                    <a:pt x="1158" y="6405"/>
                    <a:pt x="1211" y="6595"/>
                  </a:cubicBezTo>
                  <a:cubicBezTo>
                    <a:pt x="1014" y="6603"/>
                    <a:pt x="816" y="6623"/>
                    <a:pt x="620" y="6654"/>
                  </a:cubicBezTo>
                  <a:cubicBezTo>
                    <a:pt x="409" y="6687"/>
                    <a:pt x="202" y="6733"/>
                    <a:pt x="0" y="6791"/>
                  </a:cubicBezTo>
                  <a:cubicBezTo>
                    <a:pt x="0" y="7121"/>
                    <a:pt x="0" y="7121"/>
                    <a:pt x="0" y="7121"/>
                  </a:cubicBezTo>
                  <a:cubicBezTo>
                    <a:pt x="217" y="7054"/>
                    <a:pt x="441" y="7002"/>
                    <a:pt x="669" y="6966"/>
                  </a:cubicBezTo>
                  <a:cubicBezTo>
                    <a:pt x="919" y="6926"/>
                    <a:pt x="1174" y="6905"/>
                    <a:pt x="1422" y="69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5" name="Freeform 26">
              <a:extLst>
                <a:ext uri="{FF2B5EF4-FFF2-40B4-BE49-F238E27FC236}">
                  <a16:creationId xmlns:a16="http://schemas.microsoft.com/office/drawing/2014/main" id="{9DBFD3B9-6DD2-4E30-8D26-AF0577F739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8" y="2033"/>
              <a:ext cx="1099" cy="1097"/>
            </a:xfrm>
            <a:custGeom>
              <a:avLst/>
              <a:gdLst>
                <a:gd name="T0" fmla="*/ 624 w 4581"/>
                <a:gd name="T1" fmla="*/ 4581 h 4581"/>
                <a:gd name="T2" fmla="*/ 961 w 4581"/>
                <a:gd name="T3" fmla="*/ 4367 h 4581"/>
                <a:gd name="T4" fmla="*/ 2525 w 4581"/>
                <a:gd name="T5" fmla="*/ 3778 h 4581"/>
                <a:gd name="T6" fmla="*/ 4194 w 4581"/>
                <a:gd name="T7" fmla="*/ 3857 h 4581"/>
                <a:gd name="T8" fmla="*/ 4581 w 4581"/>
                <a:gd name="T9" fmla="*/ 3957 h 4581"/>
                <a:gd name="T10" fmla="*/ 4367 w 4581"/>
                <a:gd name="T11" fmla="*/ 3620 h 4581"/>
                <a:gd name="T12" fmla="*/ 3778 w 4581"/>
                <a:gd name="T13" fmla="*/ 2056 h 4581"/>
                <a:gd name="T14" fmla="*/ 3857 w 4581"/>
                <a:gd name="T15" fmla="*/ 387 h 4581"/>
                <a:gd name="T16" fmla="*/ 3957 w 4581"/>
                <a:gd name="T17" fmla="*/ 0 h 4581"/>
                <a:gd name="T18" fmla="*/ 3620 w 4581"/>
                <a:gd name="T19" fmla="*/ 214 h 4581"/>
                <a:gd name="T20" fmla="*/ 2056 w 4581"/>
                <a:gd name="T21" fmla="*/ 803 h 4581"/>
                <a:gd name="T22" fmla="*/ 387 w 4581"/>
                <a:gd name="T23" fmla="*/ 724 h 4581"/>
                <a:gd name="T24" fmla="*/ 0 w 4581"/>
                <a:gd name="T25" fmla="*/ 624 h 4581"/>
                <a:gd name="T26" fmla="*/ 214 w 4581"/>
                <a:gd name="T27" fmla="*/ 961 h 4581"/>
                <a:gd name="T28" fmla="*/ 803 w 4581"/>
                <a:gd name="T29" fmla="*/ 2525 h 4581"/>
                <a:gd name="T30" fmla="*/ 724 w 4581"/>
                <a:gd name="T31" fmla="*/ 4194 h 4581"/>
                <a:gd name="T32" fmla="*/ 624 w 4581"/>
                <a:gd name="T33" fmla="*/ 4581 h 4581"/>
                <a:gd name="T34" fmla="*/ 662 w 4581"/>
                <a:gd name="T35" fmla="*/ 1106 h 4581"/>
                <a:gd name="T36" fmla="*/ 2105 w 4581"/>
                <a:gd name="T37" fmla="*/ 1115 h 4581"/>
                <a:gd name="T38" fmla="*/ 3475 w 4581"/>
                <a:gd name="T39" fmla="*/ 662 h 4581"/>
                <a:gd name="T40" fmla="*/ 3466 w 4581"/>
                <a:gd name="T41" fmla="*/ 2105 h 4581"/>
                <a:gd name="T42" fmla="*/ 3919 w 4581"/>
                <a:gd name="T43" fmla="*/ 3475 h 4581"/>
                <a:gd name="T44" fmla="*/ 2476 w 4581"/>
                <a:gd name="T45" fmla="*/ 3466 h 4581"/>
                <a:gd name="T46" fmla="*/ 1106 w 4581"/>
                <a:gd name="T47" fmla="*/ 3919 h 4581"/>
                <a:gd name="T48" fmla="*/ 1115 w 4581"/>
                <a:gd name="T49" fmla="*/ 2476 h 4581"/>
                <a:gd name="T50" fmla="*/ 662 w 4581"/>
                <a:gd name="T51" fmla="*/ 1106 h 4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81" h="4581">
                  <a:moveTo>
                    <a:pt x="624" y="4581"/>
                  </a:moveTo>
                  <a:cubicBezTo>
                    <a:pt x="961" y="4367"/>
                    <a:pt x="961" y="4367"/>
                    <a:pt x="961" y="4367"/>
                  </a:cubicBezTo>
                  <a:cubicBezTo>
                    <a:pt x="1438" y="4065"/>
                    <a:pt x="1964" y="3866"/>
                    <a:pt x="2525" y="3778"/>
                  </a:cubicBezTo>
                  <a:cubicBezTo>
                    <a:pt x="3086" y="3689"/>
                    <a:pt x="3648" y="3716"/>
                    <a:pt x="4194" y="3857"/>
                  </a:cubicBezTo>
                  <a:cubicBezTo>
                    <a:pt x="4581" y="3957"/>
                    <a:pt x="4581" y="3957"/>
                    <a:pt x="4581" y="3957"/>
                  </a:cubicBezTo>
                  <a:cubicBezTo>
                    <a:pt x="4367" y="3620"/>
                    <a:pt x="4367" y="3620"/>
                    <a:pt x="4367" y="3620"/>
                  </a:cubicBezTo>
                  <a:cubicBezTo>
                    <a:pt x="4065" y="3143"/>
                    <a:pt x="3867" y="2617"/>
                    <a:pt x="3778" y="2056"/>
                  </a:cubicBezTo>
                  <a:cubicBezTo>
                    <a:pt x="3690" y="1494"/>
                    <a:pt x="3716" y="933"/>
                    <a:pt x="3857" y="387"/>
                  </a:cubicBezTo>
                  <a:cubicBezTo>
                    <a:pt x="3957" y="0"/>
                    <a:pt x="3957" y="0"/>
                    <a:pt x="3957" y="0"/>
                  </a:cubicBezTo>
                  <a:cubicBezTo>
                    <a:pt x="3620" y="214"/>
                    <a:pt x="3620" y="214"/>
                    <a:pt x="3620" y="214"/>
                  </a:cubicBezTo>
                  <a:cubicBezTo>
                    <a:pt x="3143" y="516"/>
                    <a:pt x="2617" y="714"/>
                    <a:pt x="2056" y="803"/>
                  </a:cubicBezTo>
                  <a:cubicBezTo>
                    <a:pt x="1495" y="891"/>
                    <a:pt x="933" y="865"/>
                    <a:pt x="387" y="724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214" y="961"/>
                    <a:pt x="214" y="961"/>
                    <a:pt x="214" y="961"/>
                  </a:cubicBezTo>
                  <a:cubicBezTo>
                    <a:pt x="516" y="1437"/>
                    <a:pt x="714" y="1963"/>
                    <a:pt x="803" y="2525"/>
                  </a:cubicBezTo>
                  <a:cubicBezTo>
                    <a:pt x="891" y="3086"/>
                    <a:pt x="865" y="3648"/>
                    <a:pt x="724" y="4194"/>
                  </a:cubicBezTo>
                  <a:lnTo>
                    <a:pt x="624" y="4581"/>
                  </a:lnTo>
                  <a:close/>
                  <a:moveTo>
                    <a:pt x="662" y="1106"/>
                  </a:moveTo>
                  <a:cubicBezTo>
                    <a:pt x="1138" y="1188"/>
                    <a:pt x="1622" y="1191"/>
                    <a:pt x="2105" y="1115"/>
                  </a:cubicBezTo>
                  <a:cubicBezTo>
                    <a:pt x="2589" y="1038"/>
                    <a:pt x="3048" y="887"/>
                    <a:pt x="3475" y="662"/>
                  </a:cubicBezTo>
                  <a:cubicBezTo>
                    <a:pt x="3393" y="1138"/>
                    <a:pt x="3390" y="1621"/>
                    <a:pt x="3466" y="2105"/>
                  </a:cubicBezTo>
                  <a:cubicBezTo>
                    <a:pt x="3542" y="2589"/>
                    <a:pt x="3694" y="3048"/>
                    <a:pt x="3919" y="3475"/>
                  </a:cubicBezTo>
                  <a:cubicBezTo>
                    <a:pt x="3443" y="3393"/>
                    <a:pt x="2959" y="3390"/>
                    <a:pt x="2476" y="3466"/>
                  </a:cubicBezTo>
                  <a:cubicBezTo>
                    <a:pt x="1992" y="3542"/>
                    <a:pt x="1533" y="3694"/>
                    <a:pt x="1106" y="3919"/>
                  </a:cubicBezTo>
                  <a:cubicBezTo>
                    <a:pt x="1188" y="3443"/>
                    <a:pt x="1191" y="2959"/>
                    <a:pt x="1115" y="2476"/>
                  </a:cubicBezTo>
                  <a:cubicBezTo>
                    <a:pt x="1039" y="1992"/>
                    <a:pt x="887" y="1533"/>
                    <a:pt x="662" y="1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6" name="Freeform 27">
              <a:extLst>
                <a:ext uri="{FF2B5EF4-FFF2-40B4-BE49-F238E27FC236}">
                  <a16:creationId xmlns:a16="http://schemas.microsoft.com/office/drawing/2014/main" id="{1E47FC54-683C-4A8E-ABB7-E8FE173526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7" y="620"/>
              <a:ext cx="1287" cy="1239"/>
            </a:xfrm>
            <a:custGeom>
              <a:avLst/>
              <a:gdLst>
                <a:gd name="T0" fmla="*/ 5144 w 5363"/>
                <a:gd name="T1" fmla="*/ 2227 h 5175"/>
                <a:gd name="T2" fmla="*/ 4125 w 5363"/>
                <a:gd name="T3" fmla="*/ 564 h 5175"/>
                <a:gd name="T4" fmla="*/ 2228 w 5363"/>
                <a:gd name="T5" fmla="*/ 106 h 5175"/>
                <a:gd name="T6" fmla="*/ 564 w 5363"/>
                <a:gd name="T7" fmla="*/ 1125 h 5175"/>
                <a:gd name="T8" fmla="*/ 106 w 5363"/>
                <a:gd name="T9" fmla="*/ 3022 h 5175"/>
                <a:gd name="T10" fmla="*/ 2624 w 5363"/>
                <a:gd name="T11" fmla="*/ 5175 h 5175"/>
                <a:gd name="T12" fmla="*/ 3022 w 5363"/>
                <a:gd name="T13" fmla="*/ 5143 h 5175"/>
                <a:gd name="T14" fmla="*/ 5144 w 5363"/>
                <a:gd name="T15" fmla="*/ 2227 h 5175"/>
                <a:gd name="T16" fmla="*/ 2973 w 5363"/>
                <a:gd name="T17" fmla="*/ 4831 h 5175"/>
                <a:gd name="T18" fmla="*/ 418 w 5363"/>
                <a:gd name="T19" fmla="*/ 2972 h 5175"/>
                <a:gd name="T20" fmla="*/ 820 w 5363"/>
                <a:gd name="T21" fmla="*/ 1311 h 5175"/>
                <a:gd name="T22" fmla="*/ 2277 w 5363"/>
                <a:gd name="T23" fmla="*/ 418 h 5175"/>
                <a:gd name="T24" fmla="*/ 2628 w 5363"/>
                <a:gd name="T25" fmla="*/ 390 h 5175"/>
                <a:gd name="T26" fmla="*/ 3939 w 5363"/>
                <a:gd name="T27" fmla="*/ 819 h 5175"/>
                <a:gd name="T28" fmla="*/ 4832 w 5363"/>
                <a:gd name="T29" fmla="*/ 2277 h 5175"/>
                <a:gd name="T30" fmla="*/ 2973 w 5363"/>
                <a:gd name="T31" fmla="*/ 4831 h 5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63" h="5175">
                  <a:moveTo>
                    <a:pt x="5144" y="2227"/>
                  </a:moveTo>
                  <a:cubicBezTo>
                    <a:pt x="5038" y="1556"/>
                    <a:pt x="4676" y="965"/>
                    <a:pt x="4125" y="564"/>
                  </a:cubicBezTo>
                  <a:cubicBezTo>
                    <a:pt x="3573" y="163"/>
                    <a:pt x="2899" y="0"/>
                    <a:pt x="2228" y="106"/>
                  </a:cubicBezTo>
                  <a:cubicBezTo>
                    <a:pt x="1556" y="212"/>
                    <a:pt x="965" y="574"/>
                    <a:pt x="564" y="1125"/>
                  </a:cubicBezTo>
                  <a:cubicBezTo>
                    <a:pt x="163" y="1676"/>
                    <a:pt x="0" y="2350"/>
                    <a:pt x="106" y="3022"/>
                  </a:cubicBezTo>
                  <a:cubicBezTo>
                    <a:pt x="304" y="4277"/>
                    <a:pt x="1391" y="5175"/>
                    <a:pt x="2624" y="5175"/>
                  </a:cubicBezTo>
                  <a:cubicBezTo>
                    <a:pt x="2755" y="5175"/>
                    <a:pt x="2888" y="5164"/>
                    <a:pt x="3022" y="5143"/>
                  </a:cubicBezTo>
                  <a:cubicBezTo>
                    <a:pt x="4411" y="4924"/>
                    <a:pt x="5363" y="3616"/>
                    <a:pt x="5144" y="2227"/>
                  </a:cubicBezTo>
                  <a:close/>
                  <a:moveTo>
                    <a:pt x="2973" y="4831"/>
                  </a:moveTo>
                  <a:cubicBezTo>
                    <a:pt x="1757" y="5023"/>
                    <a:pt x="610" y="4189"/>
                    <a:pt x="418" y="2972"/>
                  </a:cubicBezTo>
                  <a:cubicBezTo>
                    <a:pt x="326" y="2384"/>
                    <a:pt x="468" y="1794"/>
                    <a:pt x="820" y="1311"/>
                  </a:cubicBezTo>
                  <a:cubicBezTo>
                    <a:pt x="1171" y="828"/>
                    <a:pt x="1689" y="511"/>
                    <a:pt x="2277" y="418"/>
                  </a:cubicBezTo>
                  <a:cubicBezTo>
                    <a:pt x="2394" y="399"/>
                    <a:pt x="2512" y="390"/>
                    <a:pt x="2628" y="390"/>
                  </a:cubicBezTo>
                  <a:cubicBezTo>
                    <a:pt x="3097" y="390"/>
                    <a:pt x="3552" y="538"/>
                    <a:pt x="3939" y="819"/>
                  </a:cubicBezTo>
                  <a:cubicBezTo>
                    <a:pt x="4422" y="1171"/>
                    <a:pt x="4739" y="1688"/>
                    <a:pt x="4832" y="2277"/>
                  </a:cubicBezTo>
                  <a:cubicBezTo>
                    <a:pt x="5024" y="3493"/>
                    <a:pt x="4190" y="4639"/>
                    <a:pt x="2973" y="48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28">
              <a:extLst>
                <a:ext uri="{FF2B5EF4-FFF2-40B4-BE49-F238E27FC236}">
                  <a16:creationId xmlns:a16="http://schemas.microsoft.com/office/drawing/2014/main" id="{4649D88E-64EA-4301-87BB-77290B3D41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23" y="755"/>
              <a:ext cx="989" cy="953"/>
            </a:xfrm>
            <a:custGeom>
              <a:avLst/>
              <a:gdLst>
                <a:gd name="T0" fmla="*/ 1761 w 4120"/>
                <a:gd name="T1" fmla="*/ 165 h 3978"/>
                <a:gd name="T2" fmla="*/ 165 w 4120"/>
                <a:gd name="T3" fmla="*/ 2358 h 3978"/>
                <a:gd name="T4" fmla="*/ 932 w 4120"/>
                <a:gd name="T5" fmla="*/ 3610 h 3978"/>
                <a:gd name="T6" fmla="*/ 2057 w 4120"/>
                <a:gd name="T7" fmla="*/ 3978 h 3978"/>
                <a:gd name="T8" fmla="*/ 2359 w 4120"/>
                <a:gd name="T9" fmla="*/ 3954 h 3978"/>
                <a:gd name="T10" fmla="*/ 3955 w 4120"/>
                <a:gd name="T11" fmla="*/ 1761 h 3978"/>
                <a:gd name="T12" fmla="*/ 1761 w 4120"/>
                <a:gd name="T13" fmla="*/ 165 h 3978"/>
                <a:gd name="T14" fmla="*/ 2310 w 4120"/>
                <a:gd name="T15" fmla="*/ 3643 h 3978"/>
                <a:gd name="T16" fmla="*/ 1118 w 4120"/>
                <a:gd name="T17" fmla="*/ 3355 h 3978"/>
                <a:gd name="T18" fmla="*/ 477 w 4120"/>
                <a:gd name="T19" fmla="*/ 2309 h 3978"/>
                <a:gd name="T20" fmla="*/ 1810 w 4120"/>
                <a:gd name="T21" fmla="*/ 477 h 3978"/>
                <a:gd name="T22" fmla="*/ 2061 w 4120"/>
                <a:gd name="T23" fmla="*/ 457 h 3978"/>
                <a:gd name="T24" fmla="*/ 3643 w 4120"/>
                <a:gd name="T25" fmla="*/ 1810 h 3978"/>
                <a:gd name="T26" fmla="*/ 2310 w 4120"/>
                <a:gd name="T27" fmla="*/ 3643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20" h="3978">
                  <a:moveTo>
                    <a:pt x="1761" y="165"/>
                  </a:moveTo>
                  <a:cubicBezTo>
                    <a:pt x="716" y="329"/>
                    <a:pt x="0" y="1314"/>
                    <a:pt x="165" y="2358"/>
                  </a:cubicBezTo>
                  <a:cubicBezTo>
                    <a:pt x="245" y="2864"/>
                    <a:pt x="517" y="3308"/>
                    <a:pt x="932" y="3610"/>
                  </a:cubicBezTo>
                  <a:cubicBezTo>
                    <a:pt x="1264" y="3852"/>
                    <a:pt x="1655" y="3978"/>
                    <a:pt x="2057" y="3978"/>
                  </a:cubicBezTo>
                  <a:cubicBezTo>
                    <a:pt x="2157" y="3978"/>
                    <a:pt x="2258" y="3970"/>
                    <a:pt x="2359" y="3954"/>
                  </a:cubicBezTo>
                  <a:cubicBezTo>
                    <a:pt x="3404" y="3790"/>
                    <a:pt x="4120" y="2806"/>
                    <a:pt x="3955" y="1761"/>
                  </a:cubicBezTo>
                  <a:cubicBezTo>
                    <a:pt x="3790" y="716"/>
                    <a:pt x="2806" y="0"/>
                    <a:pt x="1761" y="165"/>
                  </a:cubicBezTo>
                  <a:close/>
                  <a:moveTo>
                    <a:pt x="2310" y="3643"/>
                  </a:moveTo>
                  <a:cubicBezTo>
                    <a:pt x="1887" y="3709"/>
                    <a:pt x="1464" y="3607"/>
                    <a:pt x="1118" y="3355"/>
                  </a:cubicBezTo>
                  <a:cubicBezTo>
                    <a:pt x="771" y="3103"/>
                    <a:pt x="544" y="2731"/>
                    <a:pt x="477" y="2309"/>
                  </a:cubicBezTo>
                  <a:cubicBezTo>
                    <a:pt x="339" y="1436"/>
                    <a:pt x="938" y="614"/>
                    <a:pt x="1810" y="477"/>
                  </a:cubicBezTo>
                  <a:cubicBezTo>
                    <a:pt x="1895" y="463"/>
                    <a:pt x="1978" y="457"/>
                    <a:pt x="2061" y="457"/>
                  </a:cubicBezTo>
                  <a:cubicBezTo>
                    <a:pt x="2835" y="457"/>
                    <a:pt x="3519" y="1021"/>
                    <a:pt x="3643" y="1810"/>
                  </a:cubicBezTo>
                  <a:cubicBezTo>
                    <a:pt x="3780" y="2683"/>
                    <a:pt x="3182" y="3505"/>
                    <a:pt x="2310" y="3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29">
              <a:extLst>
                <a:ext uri="{FF2B5EF4-FFF2-40B4-BE49-F238E27FC236}">
                  <a16:creationId xmlns:a16="http://schemas.microsoft.com/office/drawing/2014/main" id="{24538CEC-0766-4213-835D-8E5A9BCEC0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6" y="1080"/>
              <a:ext cx="330" cy="326"/>
            </a:xfrm>
            <a:custGeom>
              <a:avLst/>
              <a:gdLst>
                <a:gd name="T0" fmla="*/ 572 w 1377"/>
                <a:gd name="T1" fmla="*/ 56 h 1359"/>
                <a:gd name="T2" fmla="*/ 144 w 1377"/>
                <a:gd name="T3" fmla="*/ 318 h 1359"/>
                <a:gd name="T4" fmla="*/ 27 w 1377"/>
                <a:gd name="T5" fmla="*/ 806 h 1359"/>
                <a:gd name="T6" fmla="*/ 289 w 1377"/>
                <a:gd name="T7" fmla="*/ 1233 h 1359"/>
                <a:gd name="T8" fmla="*/ 673 w 1377"/>
                <a:gd name="T9" fmla="*/ 1359 h 1359"/>
                <a:gd name="T10" fmla="*/ 776 w 1377"/>
                <a:gd name="T11" fmla="*/ 1351 h 1359"/>
                <a:gd name="T12" fmla="*/ 1321 w 1377"/>
                <a:gd name="T13" fmla="*/ 602 h 1359"/>
                <a:gd name="T14" fmla="*/ 572 w 1377"/>
                <a:gd name="T15" fmla="*/ 56 h 1359"/>
                <a:gd name="T16" fmla="*/ 727 w 1377"/>
                <a:gd name="T17" fmla="*/ 1039 h 1359"/>
                <a:gd name="T18" fmla="*/ 339 w 1377"/>
                <a:gd name="T19" fmla="*/ 756 h 1359"/>
                <a:gd name="T20" fmla="*/ 400 w 1377"/>
                <a:gd name="T21" fmla="*/ 504 h 1359"/>
                <a:gd name="T22" fmla="*/ 621 w 1377"/>
                <a:gd name="T23" fmla="*/ 368 h 1359"/>
                <a:gd name="T24" fmla="*/ 874 w 1377"/>
                <a:gd name="T25" fmla="*/ 429 h 1359"/>
                <a:gd name="T26" fmla="*/ 1009 w 1377"/>
                <a:gd name="T27" fmla="*/ 651 h 1359"/>
                <a:gd name="T28" fmla="*/ 727 w 1377"/>
                <a:gd name="T29" fmla="*/ 1039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7" h="1359">
                  <a:moveTo>
                    <a:pt x="572" y="56"/>
                  </a:moveTo>
                  <a:cubicBezTo>
                    <a:pt x="399" y="84"/>
                    <a:pt x="247" y="177"/>
                    <a:pt x="144" y="318"/>
                  </a:cubicBezTo>
                  <a:cubicBezTo>
                    <a:pt x="41" y="460"/>
                    <a:pt x="0" y="633"/>
                    <a:pt x="27" y="806"/>
                  </a:cubicBezTo>
                  <a:cubicBezTo>
                    <a:pt x="54" y="978"/>
                    <a:pt x="147" y="1130"/>
                    <a:pt x="289" y="1233"/>
                  </a:cubicBezTo>
                  <a:cubicBezTo>
                    <a:pt x="402" y="1316"/>
                    <a:pt x="535" y="1359"/>
                    <a:pt x="673" y="1359"/>
                  </a:cubicBezTo>
                  <a:cubicBezTo>
                    <a:pt x="707" y="1359"/>
                    <a:pt x="742" y="1356"/>
                    <a:pt x="776" y="1351"/>
                  </a:cubicBezTo>
                  <a:cubicBezTo>
                    <a:pt x="1133" y="1295"/>
                    <a:pt x="1377" y="958"/>
                    <a:pt x="1321" y="602"/>
                  </a:cubicBezTo>
                  <a:cubicBezTo>
                    <a:pt x="1265" y="245"/>
                    <a:pt x="929" y="0"/>
                    <a:pt x="572" y="56"/>
                  </a:cubicBezTo>
                  <a:close/>
                  <a:moveTo>
                    <a:pt x="727" y="1039"/>
                  </a:moveTo>
                  <a:cubicBezTo>
                    <a:pt x="542" y="1068"/>
                    <a:pt x="368" y="941"/>
                    <a:pt x="339" y="756"/>
                  </a:cubicBezTo>
                  <a:cubicBezTo>
                    <a:pt x="325" y="667"/>
                    <a:pt x="346" y="577"/>
                    <a:pt x="400" y="504"/>
                  </a:cubicBezTo>
                  <a:cubicBezTo>
                    <a:pt x="453" y="431"/>
                    <a:pt x="532" y="382"/>
                    <a:pt x="621" y="368"/>
                  </a:cubicBezTo>
                  <a:cubicBezTo>
                    <a:pt x="711" y="354"/>
                    <a:pt x="800" y="376"/>
                    <a:pt x="874" y="429"/>
                  </a:cubicBezTo>
                  <a:cubicBezTo>
                    <a:pt x="947" y="483"/>
                    <a:pt x="995" y="561"/>
                    <a:pt x="1009" y="651"/>
                  </a:cubicBezTo>
                  <a:cubicBezTo>
                    <a:pt x="1038" y="836"/>
                    <a:pt x="912" y="1010"/>
                    <a:pt x="727" y="10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30">
              <a:extLst>
                <a:ext uri="{FF2B5EF4-FFF2-40B4-BE49-F238E27FC236}">
                  <a16:creationId xmlns:a16="http://schemas.microsoft.com/office/drawing/2014/main" id="{36C797EA-7D69-47A9-B46B-DDBC5EF5A2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5" y="268"/>
              <a:ext cx="1884" cy="1894"/>
            </a:xfrm>
            <a:custGeom>
              <a:avLst/>
              <a:gdLst>
                <a:gd name="T0" fmla="*/ 4519 w 7850"/>
                <a:gd name="T1" fmla="*/ 7860 h 7907"/>
                <a:gd name="T2" fmla="*/ 7007 w 7850"/>
                <a:gd name="T3" fmla="*/ 6336 h 7907"/>
                <a:gd name="T4" fmla="*/ 7691 w 7850"/>
                <a:gd name="T5" fmla="*/ 3500 h 7907"/>
                <a:gd name="T6" fmla="*/ 3331 w 7850"/>
                <a:gd name="T7" fmla="*/ 327 h 7907"/>
                <a:gd name="T8" fmla="*/ 843 w 7850"/>
                <a:gd name="T9" fmla="*/ 1851 h 7907"/>
                <a:gd name="T10" fmla="*/ 159 w 7850"/>
                <a:gd name="T11" fmla="*/ 4687 h 7907"/>
                <a:gd name="T12" fmla="*/ 1683 w 7850"/>
                <a:gd name="T13" fmla="*/ 7175 h 7907"/>
                <a:gd name="T14" fmla="*/ 3919 w 7850"/>
                <a:gd name="T15" fmla="*/ 7907 h 7907"/>
                <a:gd name="T16" fmla="*/ 4519 w 7850"/>
                <a:gd name="T17" fmla="*/ 7860 h 7907"/>
                <a:gd name="T18" fmla="*/ 471 w 7850"/>
                <a:gd name="T19" fmla="*/ 4638 h 7907"/>
                <a:gd name="T20" fmla="*/ 1099 w 7850"/>
                <a:gd name="T21" fmla="*/ 2037 h 7907"/>
                <a:gd name="T22" fmla="*/ 3380 w 7850"/>
                <a:gd name="T23" fmla="*/ 639 h 7907"/>
                <a:gd name="T24" fmla="*/ 3927 w 7850"/>
                <a:gd name="T25" fmla="*/ 596 h 7907"/>
                <a:gd name="T26" fmla="*/ 7379 w 7850"/>
                <a:gd name="T27" fmla="*/ 3549 h 7907"/>
                <a:gd name="T28" fmla="*/ 6751 w 7850"/>
                <a:gd name="T29" fmla="*/ 6150 h 7907"/>
                <a:gd name="T30" fmla="*/ 4470 w 7850"/>
                <a:gd name="T31" fmla="*/ 7548 h 7907"/>
                <a:gd name="T32" fmla="*/ 1869 w 7850"/>
                <a:gd name="T33" fmla="*/ 6920 h 7907"/>
                <a:gd name="T34" fmla="*/ 471 w 7850"/>
                <a:gd name="T35" fmla="*/ 4638 h 7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50" h="7907">
                  <a:moveTo>
                    <a:pt x="4519" y="7860"/>
                  </a:moveTo>
                  <a:cubicBezTo>
                    <a:pt x="5523" y="7702"/>
                    <a:pt x="6407" y="7160"/>
                    <a:pt x="7007" y="6336"/>
                  </a:cubicBezTo>
                  <a:cubicBezTo>
                    <a:pt x="7607" y="5511"/>
                    <a:pt x="7850" y="4504"/>
                    <a:pt x="7691" y="3500"/>
                  </a:cubicBezTo>
                  <a:cubicBezTo>
                    <a:pt x="7364" y="1423"/>
                    <a:pt x="5408" y="0"/>
                    <a:pt x="3331" y="327"/>
                  </a:cubicBezTo>
                  <a:cubicBezTo>
                    <a:pt x="2327" y="486"/>
                    <a:pt x="1443" y="1027"/>
                    <a:pt x="843" y="1851"/>
                  </a:cubicBezTo>
                  <a:cubicBezTo>
                    <a:pt x="243" y="2676"/>
                    <a:pt x="0" y="3683"/>
                    <a:pt x="159" y="4687"/>
                  </a:cubicBezTo>
                  <a:cubicBezTo>
                    <a:pt x="317" y="5692"/>
                    <a:pt x="858" y="6575"/>
                    <a:pt x="1683" y="7175"/>
                  </a:cubicBezTo>
                  <a:cubicBezTo>
                    <a:pt x="2343" y="7656"/>
                    <a:pt x="3120" y="7907"/>
                    <a:pt x="3919" y="7907"/>
                  </a:cubicBezTo>
                  <a:cubicBezTo>
                    <a:pt x="4118" y="7907"/>
                    <a:pt x="4318" y="7891"/>
                    <a:pt x="4519" y="7860"/>
                  </a:cubicBezTo>
                  <a:close/>
                  <a:moveTo>
                    <a:pt x="471" y="4638"/>
                  </a:moveTo>
                  <a:cubicBezTo>
                    <a:pt x="325" y="3717"/>
                    <a:pt x="548" y="2793"/>
                    <a:pt x="1099" y="2037"/>
                  </a:cubicBezTo>
                  <a:cubicBezTo>
                    <a:pt x="1649" y="1281"/>
                    <a:pt x="2459" y="784"/>
                    <a:pt x="3380" y="639"/>
                  </a:cubicBezTo>
                  <a:cubicBezTo>
                    <a:pt x="3564" y="610"/>
                    <a:pt x="3747" y="596"/>
                    <a:pt x="3927" y="596"/>
                  </a:cubicBezTo>
                  <a:cubicBezTo>
                    <a:pt x="5617" y="596"/>
                    <a:pt x="7108" y="1828"/>
                    <a:pt x="7379" y="3549"/>
                  </a:cubicBezTo>
                  <a:cubicBezTo>
                    <a:pt x="7525" y="4470"/>
                    <a:pt x="7302" y="5394"/>
                    <a:pt x="6751" y="6150"/>
                  </a:cubicBezTo>
                  <a:cubicBezTo>
                    <a:pt x="6201" y="6906"/>
                    <a:pt x="5391" y="7403"/>
                    <a:pt x="4470" y="7548"/>
                  </a:cubicBezTo>
                  <a:cubicBezTo>
                    <a:pt x="3548" y="7693"/>
                    <a:pt x="2625" y="7470"/>
                    <a:pt x="1869" y="6920"/>
                  </a:cubicBezTo>
                  <a:cubicBezTo>
                    <a:pt x="1112" y="6370"/>
                    <a:pt x="616" y="5559"/>
                    <a:pt x="471" y="46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31">
              <a:extLst>
                <a:ext uri="{FF2B5EF4-FFF2-40B4-BE49-F238E27FC236}">
                  <a16:creationId xmlns:a16="http://schemas.microsoft.com/office/drawing/2014/main" id="{80BDA7BC-DE83-4377-A506-798E0908C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3576"/>
              <a:ext cx="980" cy="744"/>
            </a:xfrm>
            <a:custGeom>
              <a:avLst/>
              <a:gdLst>
                <a:gd name="T0" fmla="*/ 3855 w 4086"/>
                <a:gd name="T1" fmla="*/ 387 h 3104"/>
                <a:gd name="T2" fmla="*/ 3955 w 4086"/>
                <a:gd name="T3" fmla="*/ 0 h 3104"/>
                <a:gd name="T4" fmla="*/ 3618 w 4086"/>
                <a:gd name="T5" fmla="*/ 214 h 3104"/>
                <a:gd name="T6" fmla="*/ 2054 w 4086"/>
                <a:gd name="T7" fmla="*/ 803 h 3104"/>
                <a:gd name="T8" fmla="*/ 0 w 4086"/>
                <a:gd name="T9" fmla="*/ 605 h 3104"/>
                <a:gd name="T10" fmla="*/ 0 w 4086"/>
                <a:gd name="T11" fmla="*/ 940 h 3104"/>
                <a:gd name="T12" fmla="*/ 2103 w 4086"/>
                <a:gd name="T13" fmla="*/ 1115 h 3104"/>
                <a:gd name="T14" fmla="*/ 3473 w 4086"/>
                <a:gd name="T15" fmla="*/ 662 h 3104"/>
                <a:gd name="T16" fmla="*/ 3464 w 4086"/>
                <a:gd name="T17" fmla="*/ 2105 h 3104"/>
                <a:gd name="T18" fmla="*/ 3743 w 4086"/>
                <a:gd name="T19" fmla="*/ 3104 h 3104"/>
                <a:gd name="T20" fmla="*/ 4086 w 4086"/>
                <a:gd name="T21" fmla="*/ 3104 h 3104"/>
                <a:gd name="T22" fmla="*/ 3776 w 4086"/>
                <a:gd name="T23" fmla="*/ 2056 h 3104"/>
                <a:gd name="T24" fmla="*/ 3855 w 4086"/>
                <a:gd name="T25" fmla="*/ 387 h 3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86" h="3104">
                  <a:moveTo>
                    <a:pt x="3855" y="387"/>
                  </a:moveTo>
                  <a:cubicBezTo>
                    <a:pt x="3955" y="0"/>
                    <a:pt x="3955" y="0"/>
                    <a:pt x="3955" y="0"/>
                  </a:cubicBezTo>
                  <a:cubicBezTo>
                    <a:pt x="3618" y="214"/>
                    <a:pt x="3618" y="214"/>
                    <a:pt x="3618" y="214"/>
                  </a:cubicBezTo>
                  <a:cubicBezTo>
                    <a:pt x="3141" y="516"/>
                    <a:pt x="2615" y="715"/>
                    <a:pt x="2054" y="803"/>
                  </a:cubicBezTo>
                  <a:cubicBezTo>
                    <a:pt x="1352" y="914"/>
                    <a:pt x="650" y="843"/>
                    <a:pt x="0" y="605"/>
                  </a:cubicBezTo>
                  <a:cubicBezTo>
                    <a:pt x="0" y="940"/>
                    <a:pt x="0" y="940"/>
                    <a:pt x="0" y="940"/>
                  </a:cubicBezTo>
                  <a:cubicBezTo>
                    <a:pt x="669" y="1165"/>
                    <a:pt x="1387" y="1228"/>
                    <a:pt x="2103" y="1115"/>
                  </a:cubicBezTo>
                  <a:cubicBezTo>
                    <a:pt x="2587" y="1039"/>
                    <a:pt x="3046" y="887"/>
                    <a:pt x="3473" y="662"/>
                  </a:cubicBezTo>
                  <a:cubicBezTo>
                    <a:pt x="3391" y="1138"/>
                    <a:pt x="3388" y="1622"/>
                    <a:pt x="3464" y="2105"/>
                  </a:cubicBezTo>
                  <a:cubicBezTo>
                    <a:pt x="3519" y="2452"/>
                    <a:pt x="3613" y="2786"/>
                    <a:pt x="3743" y="3104"/>
                  </a:cubicBezTo>
                  <a:cubicBezTo>
                    <a:pt x="4086" y="3104"/>
                    <a:pt x="4086" y="3104"/>
                    <a:pt x="4086" y="3104"/>
                  </a:cubicBezTo>
                  <a:cubicBezTo>
                    <a:pt x="3939" y="2774"/>
                    <a:pt x="3834" y="2422"/>
                    <a:pt x="3776" y="2056"/>
                  </a:cubicBezTo>
                  <a:cubicBezTo>
                    <a:pt x="3687" y="1495"/>
                    <a:pt x="3714" y="933"/>
                    <a:pt x="3855" y="3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32">
              <a:extLst>
                <a:ext uri="{FF2B5EF4-FFF2-40B4-BE49-F238E27FC236}">
                  <a16:creationId xmlns:a16="http://schemas.microsoft.com/office/drawing/2014/main" id="{CC0592E9-B22D-4947-9369-D15BA7CE70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6" y="918"/>
              <a:ext cx="649" cy="639"/>
            </a:xfrm>
            <a:custGeom>
              <a:avLst/>
              <a:gdLst>
                <a:gd name="T0" fmla="*/ 1181 w 2706"/>
                <a:gd name="T1" fmla="*/ 111 h 2668"/>
                <a:gd name="T2" fmla="*/ 110 w 2706"/>
                <a:gd name="T3" fmla="*/ 1582 h 2668"/>
                <a:gd name="T4" fmla="*/ 1380 w 2706"/>
                <a:gd name="T5" fmla="*/ 2668 h 2668"/>
                <a:gd name="T6" fmla="*/ 1581 w 2706"/>
                <a:gd name="T7" fmla="*/ 2653 h 2668"/>
                <a:gd name="T8" fmla="*/ 2421 w 2706"/>
                <a:gd name="T9" fmla="*/ 2138 h 2668"/>
                <a:gd name="T10" fmla="*/ 2652 w 2706"/>
                <a:gd name="T11" fmla="*/ 1181 h 2668"/>
                <a:gd name="T12" fmla="*/ 1181 w 2706"/>
                <a:gd name="T13" fmla="*/ 111 h 2668"/>
                <a:gd name="T14" fmla="*/ 2166 w 2706"/>
                <a:gd name="T15" fmla="*/ 1953 h 2668"/>
                <a:gd name="T16" fmla="*/ 1532 w 2706"/>
                <a:gd name="T17" fmla="*/ 2341 h 2668"/>
                <a:gd name="T18" fmla="*/ 422 w 2706"/>
                <a:gd name="T19" fmla="*/ 1533 h 2668"/>
                <a:gd name="T20" fmla="*/ 1230 w 2706"/>
                <a:gd name="T21" fmla="*/ 423 h 2668"/>
                <a:gd name="T22" fmla="*/ 1382 w 2706"/>
                <a:gd name="T23" fmla="*/ 411 h 2668"/>
                <a:gd name="T24" fmla="*/ 2340 w 2706"/>
                <a:gd name="T25" fmla="*/ 1230 h 2668"/>
                <a:gd name="T26" fmla="*/ 2166 w 2706"/>
                <a:gd name="T27" fmla="*/ 1953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06" h="2668">
                  <a:moveTo>
                    <a:pt x="1181" y="111"/>
                  </a:moveTo>
                  <a:cubicBezTo>
                    <a:pt x="480" y="221"/>
                    <a:pt x="0" y="881"/>
                    <a:pt x="110" y="1582"/>
                  </a:cubicBezTo>
                  <a:cubicBezTo>
                    <a:pt x="210" y="2215"/>
                    <a:pt x="758" y="2668"/>
                    <a:pt x="1380" y="2668"/>
                  </a:cubicBezTo>
                  <a:cubicBezTo>
                    <a:pt x="1447" y="2668"/>
                    <a:pt x="1514" y="2663"/>
                    <a:pt x="1581" y="2653"/>
                  </a:cubicBezTo>
                  <a:cubicBezTo>
                    <a:pt x="1920" y="2599"/>
                    <a:pt x="2219" y="2416"/>
                    <a:pt x="2421" y="2138"/>
                  </a:cubicBezTo>
                  <a:cubicBezTo>
                    <a:pt x="2623" y="1860"/>
                    <a:pt x="2706" y="1520"/>
                    <a:pt x="2652" y="1181"/>
                  </a:cubicBezTo>
                  <a:cubicBezTo>
                    <a:pt x="2542" y="480"/>
                    <a:pt x="1882" y="0"/>
                    <a:pt x="1181" y="111"/>
                  </a:cubicBezTo>
                  <a:close/>
                  <a:moveTo>
                    <a:pt x="2166" y="1953"/>
                  </a:moveTo>
                  <a:cubicBezTo>
                    <a:pt x="2013" y="2162"/>
                    <a:pt x="1788" y="2300"/>
                    <a:pt x="1532" y="2341"/>
                  </a:cubicBezTo>
                  <a:cubicBezTo>
                    <a:pt x="1003" y="2424"/>
                    <a:pt x="505" y="2062"/>
                    <a:pt x="422" y="1533"/>
                  </a:cubicBezTo>
                  <a:cubicBezTo>
                    <a:pt x="339" y="1004"/>
                    <a:pt x="701" y="506"/>
                    <a:pt x="1230" y="423"/>
                  </a:cubicBezTo>
                  <a:cubicBezTo>
                    <a:pt x="1281" y="415"/>
                    <a:pt x="1331" y="411"/>
                    <a:pt x="1382" y="411"/>
                  </a:cubicBezTo>
                  <a:cubicBezTo>
                    <a:pt x="1851" y="411"/>
                    <a:pt x="2265" y="753"/>
                    <a:pt x="2340" y="1230"/>
                  </a:cubicBezTo>
                  <a:cubicBezTo>
                    <a:pt x="2380" y="1486"/>
                    <a:pt x="2319" y="1743"/>
                    <a:pt x="2166" y="19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33">
              <a:extLst>
                <a:ext uri="{FF2B5EF4-FFF2-40B4-BE49-F238E27FC236}">
                  <a16:creationId xmlns:a16="http://schemas.microsoft.com/office/drawing/2014/main" id="{942CE298-260F-4FEE-847F-DE49E7FE8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3860"/>
              <a:ext cx="817" cy="460"/>
            </a:xfrm>
            <a:custGeom>
              <a:avLst/>
              <a:gdLst>
                <a:gd name="T0" fmla="*/ 3093 w 3404"/>
                <a:gd name="T1" fmla="*/ 218 h 1920"/>
                <a:gd name="T2" fmla="*/ 3093 w 3404"/>
                <a:gd name="T3" fmla="*/ 0 h 1920"/>
                <a:gd name="T4" fmla="*/ 2886 w 3404"/>
                <a:gd name="T5" fmla="*/ 67 h 1920"/>
                <a:gd name="T6" fmla="*/ 2152 w 3404"/>
                <a:gd name="T7" fmla="*/ 243 h 1920"/>
                <a:gd name="T8" fmla="*/ 0 w 3404"/>
                <a:gd name="T9" fmla="*/ 86 h 1920"/>
                <a:gd name="T10" fmla="*/ 0 w 3404"/>
                <a:gd name="T11" fmla="*/ 416 h 1920"/>
                <a:gd name="T12" fmla="*/ 1408 w 3404"/>
                <a:gd name="T13" fmla="*/ 617 h 1920"/>
                <a:gd name="T14" fmla="*/ 2201 w 3404"/>
                <a:gd name="T15" fmla="*/ 555 h 1920"/>
                <a:gd name="T16" fmla="*/ 2782 w 3404"/>
                <a:gd name="T17" fmla="*/ 429 h 1920"/>
                <a:gd name="T18" fmla="*/ 2840 w 3404"/>
                <a:gd name="T19" fmla="*/ 1020 h 1920"/>
                <a:gd name="T20" fmla="*/ 3067 w 3404"/>
                <a:gd name="T21" fmla="*/ 1920 h 1920"/>
                <a:gd name="T22" fmla="*/ 3404 w 3404"/>
                <a:gd name="T23" fmla="*/ 1920 h 1920"/>
                <a:gd name="T24" fmla="*/ 3152 w 3404"/>
                <a:gd name="T25" fmla="*/ 970 h 1920"/>
                <a:gd name="T26" fmla="*/ 3093 w 3404"/>
                <a:gd name="T27" fmla="*/ 218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04" h="1920">
                  <a:moveTo>
                    <a:pt x="3093" y="218"/>
                  </a:moveTo>
                  <a:cubicBezTo>
                    <a:pt x="3093" y="0"/>
                    <a:pt x="3093" y="0"/>
                    <a:pt x="3093" y="0"/>
                  </a:cubicBezTo>
                  <a:cubicBezTo>
                    <a:pt x="2886" y="67"/>
                    <a:pt x="2886" y="67"/>
                    <a:pt x="2886" y="67"/>
                  </a:cubicBezTo>
                  <a:cubicBezTo>
                    <a:pt x="2650" y="144"/>
                    <a:pt x="2402" y="203"/>
                    <a:pt x="2152" y="243"/>
                  </a:cubicBezTo>
                  <a:cubicBezTo>
                    <a:pt x="1407" y="360"/>
                    <a:pt x="675" y="297"/>
                    <a:pt x="0" y="86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450" y="547"/>
                    <a:pt x="923" y="617"/>
                    <a:pt x="1408" y="617"/>
                  </a:cubicBezTo>
                  <a:cubicBezTo>
                    <a:pt x="1669" y="617"/>
                    <a:pt x="1935" y="597"/>
                    <a:pt x="2201" y="555"/>
                  </a:cubicBezTo>
                  <a:cubicBezTo>
                    <a:pt x="2397" y="524"/>
                    <a:pt x="2592" y="482"/>
                    <a:pt x="2782" y="429"/>
                  </a:cubicBezTo>
                  <a:cubicBezTo>
                    <a:pt x="2790" y="626"/>
                    <a:pt x="2809" y="824"/>
                    <a:pt x="2840" y="1020"/>
                  </a:cubicBezTo>
                  <a:cubicBezTo>
                    <a:pt x="2889" y="1331"/>
                    <a:pt x="2966" y="1632"/>
                    <a:pt x="3067" y="1920"/>
                  </a:cubicBezTo>
                  <a:cubicBezTo>
                    <a:pt x="3404" y="1920"/>
                    <a:pt x="3404" y="1920"/>
                    <a:pt x="3404" y="1920"/>
                  </a:cubicBezTo>
                  <a:cubicBezTo>
                    <a:pt x="3290" y="1618"/>
                    <a:pt x="3204" y="1301"/>
                    <a:pt x="3152" y="970"/>
                  </a:cubicBezTo>
                  <a:cubicBezTo>
                    <a:pt x="3113" y="721"/>
                    <a:pt x="3093" y="467"/>
                    <a:pt x="3093" y="2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34">
              <a:extLst>
                <a:ext uri="{FF2B5EF4-FFF2-40B4-BE49-F238E27FC236}">
                  <a16:creationId xmlns:a16="http://schemas.microsoft.com/office/drawing/2014/main" id="{B772ED63-CF1B-4380-8444-8791E7899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2" y="1572"/>
              <a:ext cx="498" cy="1598"/>
            </a:xfrm>
            <a:custGeom>
              <a:avLst/>
              <a:gdLst>
                <a:gd name="T0" fmla="*/ 2077 w 2077"/>
                <a:gd name="T1" fmla="*/ 0 h 6671"/>
                <a:gd name="T2" fmla="*/ 843 w 2077"/>
                <a:gd name="T3" fmla="*/ 1095 h 6671"/>
                <a:gd name="T4" fmla="*/ 158 w 2077"/>
                <a:gd name="T5" fmla="*/ 3931 h 6671"/>
                <a:gd name="T6" fmla="*/ 1682 w 2077"/>
                <a:gd name="T7" fmla="*/ 6419 h 6671"/>
                <a:gd name="T8" fmla="*/ 2077 w 2077"/>
                <a:gd name="T9" fmla="*/ 6671 h 6671"/>
                <a:gd name="T10" fmla="*/ 2077 w 2077"/>
                <a:gd name="T11" fmla="*/ 6303 h 6671"/>
                <a:gd name="T12" fmla="*/ 1868 w 2077"/>
                <a:gd name="T13" fmla="*/ 6163 h 6671"/>
                <a:gd name="T14" fmla="*/ 470 w 2077"/>
                <a:gd name="T15" fmla="*/ 3881 h 6671"/>
                <a:gd name="T16" fmla="*/ 1098 w 2077"/>
                <a:gd name="T17" fmla="*/ 1280 h 6671"/>
                <a:gd name="T18" fmla="*/ 2077 w 2077"/>
                <a:gd name="T19" fmla="*/ 367 h 6671"/>
                <a:gd name="T20" fmla="*/ 2077 w 2077"/>
                <a:gd name="T21" fmla="*/ 0 h 6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77" h="6671">
                  <a:moveTo>
                    <a:pt x="2077" y="0"/>
                  </a:moveTo>
                  <a:cubicBezTo>
                    <a:pt x="1597" y="266"/>
                    <a:pt x="1176" y="637"/>
                    <a:pt x="843" y="1095"/>
                  </a:cubicBezTo>
                  <a:cubicBezTo>
                    <a:pt x="243" y="1919"/>
                    <a:pt x="0" y="2926"/>
                    <a:pt x="158" y="3931"/>
                  </a:cubicBezTo>
                  <a:cubicBezTo>
                    <a:pt x="316" y="4935"/>
                    <a:pt x="858" y="5819"/>
                    <a:pt x="1682" y="6419"/>
                  </a:cubicBezTo>
                  <a:cubicBezTo>
                    <a:pt x="1810" y="6511"/>
                    <a:pt x="1941" y="6595"/>
                    <a:pt x="2077" y="6671"/>
                  </a:cubicBezTo>
                  <a:cubicBezTo>
                    <a:pt x="2077" y="6303"/>
                    <a:pt x="2077" y="6303"/>
                    <a:pt x="2077" y="6303"/>
                  </a:cubicBezTo>
                  <a:cubicBezTo>
                    <a:pt x="2006" y="6259"/>
                    <a:pt x="1936" y="6213"/>
                    <a:pt x="1868" y="6163"/>
                  </a:cubicBezTo>
                  <a:cubicBezTo>
                    <a:pt x="1112" y="5613"/>
                    <a:pt x="615" y="4803"/>
                    <a:pt x="470" y="3881"/>
                  </a:cubicBezTo>
                  <a:cubicBezTo>
                    <a:pt x="325" y="2960"/>
                    <a:pt x="548" y="2037"/>
                    <a:pt x="1098" y="1280"/>
                  </a:cubicBezTo>
                  <a:cubicBezTo>
                    <a:pt x="1368" y="910"/>
                    <a:pt x="1700" y="602"/>
                    <a:pt x="2077" y="367"/>
                  </a:cubicBezTo>
                  <a:lnTo>
                    <a:pt x="20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4" name="Freeform 35">
              <a:extLst>
                <a:ext uri="{FF2B5EF4-FFF2-40B4-BE49-F238E27FC236}">
                  <a16:creationId xmlns:a16="http://schemas.microsoft.com/office/drawing/2014/main" id="{0DA2E9D7-D8C3-4579-91AB-0046821DF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" y="4005"/>
              <a:ext cx="127" cy="315"/>
            </a:xfrm>
            <a:custGeom>
              <a:avLst/>
              <a:gdLst>
                <a:gd name="T0" fmla="*/ 0 w 529"/>
                <a:gd name="T1" fmla="*/ 1313 h 1313"/>
                <a:gd name="T2" fmla="*/ 380 w 529"/>
                <a:gd name="T3" fmla="*/ 1313 h 1313"/>
                <a:gd name="T4" fmla="*/ 529 w 529"/>
                <a:gd name="T5" fmla="*/ 1051 h 1313"/>
                <a:gd name="T6" fmla="*/ 529 w 529"/>
                <a:gd name="T7" fmla="*/ 0 h 1313"/>
                <a:gd name="T8" fmla="*/ 4 w 529"/>
                <a:gd name="T9" fmla="*/ 1307 h 1313"/>
                <a:gd name="T10" fmla="*/ 0 w 529"/>
                <a:gd name="T11" fmla="*/ 1313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1313">
                  <a:moveTo>
                    <a:pt x="0" y="1313"/>
                  </a:moveTo>
                  <a:cubicBezTo>
                    <a:pt x="380" y="1313"/>
                    <a:pt x="380" y="1313"/>
                    <a:pt x="380" y="1313"/>
                  </a:cubicBezTo>
                  <a:cubicBezTo>
                    <a:pt x="434" y="1227"/>
                    <a:pt x="484" y="1140"/>
                    <a:pt x="529" y="1051"/>
                  </a:cubicBezTo>
                  <a:cubicBezTo>
                    <a:pt x="529" y="0"/>
                    <a:pt x="529" y="0"/>
                    <a:pt x="529" y="0"/>
                  </a:cubicBezTo>
                  <a:cubicBezTo>
                    <a:pt x="467" y="467"/>
                    <a:pt x="290" y="915"/>
                    <a:pt x="4" y="1307"/>
                  </a:cubicBezTo>
                  <a:cubicBezTo>
                    <a:pt x="3" y="1309"/>
                    <a:pt x="1" y="1311"/>
                    <a:pt x="0" y="13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5" name="Freeform 36">
              <a:extLst>
                <a:ext uri="{FF2B5EF4-FFF2-40B4-BE49-F238E27FC236}">
                  <a16:creationId xmlns:a16="http://schemas.microsoft.com/office/drawing/2014/main" id="{5794B1CC-F0FB-4A54-832E-D97E1D82CB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0" y="3753"/>
              <a:ext cx="330" cy="319"/>
            </a:xfrm>
            <a:custGeom>
              <a:avLst/>
              <a:gdLst>
                <a:gd name="T0" fmla="*/ 1089 w 1378"/>
                <a:gd name="T1" fmla="*/ 144 h 1329"/>
                <a:gd name="T2" fmla="*/ 601 w 1378"/>
                <a:gd name="T3" fmla="*/ 27 h 1329"/>
                <a:gd name="T4" fmla="*/ 56 w 1378"/>
                <a:gd name="T5" fmla="*/ 776 h 1329"/>
                <a:gd name="T6" fmla="*/ 318 w 1378"/>
                <a:gd name="T7" fmla="*/ 1204 h 1329"/>
                <a:gd name="T8" fmla="*/ 702 w 1378"/>
                <a:gd name="T9" fmla="*/ 1329 h 1329"/>
                <a:gd name="T10" fmla="*/ 805 w 1378"/>
                <a:gd name="T11" fmla="*/ 1321 h 1329"/>
                <a:gd name="T12" fmla="*/ 1233 w 1378"/>
                <a:gd name="T13" fmla="*/ 1060 h 1329"/>
                <a:gd name="T14" fmla="*/ 1350 w 1378"/>
                <a:gd name="T15" fmla="*/ 572 h 1329"/>
                <a:gd name="T16" fmla="*/ 1089 w 1378"/>
                <a:gd name="T17" fmla="*/ 144 h 1329"/>
                <a:gd name="T18" fmla="*/ 977 w 1378"/>
                <a:gd name="T19" fmla="*/ 874 h 1329"/>
                <a:gd name="T20" fmla="*/ 756 w 1378"/>
                <a:gd name="T21" fmla="*/ 1009 h 1329"/>
                <a:gd name="T22" fmla="*/ 368 w 1378"/>
                <a:gd name="T23" fmla="*/ 727 h 1329"/>
                <a:gd name="T24" fmla="*/ 650 w 1378"/>
                <a:gd name="T25" fmla="*/ 339 h 1329"/>
                <a:gd name="T26" fmla="*/ 704 w 1378"/>
                <a:gd name="T27" fmla="*/ 335 h 1329"/>
                <a:gd name="T28" fmla="*/ 903 w 1378"/>
                <a:gd name="T29" fmla="*/ 400 h 1329"/>
                <a:gd name="T30" fmla="*/ 1038 w 1378"/>
                <a:gd name="T31" fmla="*/ 621 h 1329"/>
                <a:gd name="T32" fmla="*/ 977 w 1378"/>
                <a:gd name="T33" fmla="*/ 874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8" h="1329">
                  <a:moveTo>
                    <a:pt x="1089" y="144"/>
                  </a:moveTo>
                  <a:cubicBezTo>
                    <a:pt x="947" y="41"/>
                    <a:pt x="774" y="0"/>
                    <a:pt x="601" y="27"/>
                  </a:cubicBezTo>
                  <a:cubicBezTo>
                    <a:pt x="244" y="83"/>
                    <a:pt x="0" y="419"/>
                    <a:pt x="56" y="776"/>
                  </a:cubicBezTo>
                  <a:cubicBezTo>
                    <a:pt x="83" y="949"/>
                    <a:pt x="176" y="1101"/>
                    <a:pt x="318" y="1204"/>
                  </a:cubicBezTo>
                  <a:cubicBezTo>
                    <a:pt x="431" y="1286"/>
                    <a:pt x="564" y="1329"/>
                    <a:pt x="702" y="1329"/>
                  </a:cubicBezTo>
                  <a:cubicBezTo>
                    <a:pt x="736" y="1329"/>
                    <a:pt x="770" y="1327"/>
                    <a:pt x="805" y="1321"/>
                  </a:cubicBezTo>
                  <a:cubicBezTo>
                    <a:pt x="978" y="1294"/>
                    <a:pt x="1130" y="1201"/>
                    <a:pt x="1233" y="1060"/>
                  </a:cubicBezTo>
                  <a:cubicBezTo>
                    <a:pt x="1336" y="918"/>
                    <a:pt x="1378" y="745"/>
                    <a:pt x="1350" y="572"/>
                  </a:cubicBezTo>
                  <a:cubicBezTo>
                    <a:pt x="1323" y="399"/>
                    <a:pt x="1230" y="247"/>
                    <a:pt x="1089" y="144"/>
                  </a:cubicBezTo>
                  <a:close/>
                  <a:moveTo>
                    <a:pt x="977" y="874"/>
                  </a:moveTo>
                  <a:cubicBezTo>
                    <a:pt x="924" y="947"/>
                    <a:pt x="845" y="995"/>
                    <a:pt x="756" y="1009"/>
                  </a:cubicBezTo>
                  <a:cubicBezTo>
                    <a:pt x="571" y="1039"/>
                    <a:pt x="397" y="912"/>
                    <a:pt x="368" y="727"/>
                  </a:cubicBezTo>
                  <a:cubicBezTo>
                    <a:pt x="339" y="542"/>
                    <a:pt x="465" y="368"/>
                    <a:pt x="650" y="339"/>
                  </a:cubicBezTo>
                  <a:cubicBezTo>
                    <a:pt x="668" y="336"/>
                    <a:pt x="686" y="335"/>
                    <a:pt x="704" y="335"/>
                  </a:cubicBezTo>
                  <a:cubicBezTo>
                    <a:pt x="775" y="335"/>
                    <a:pt x="844" y="357"/>
                    <a:pt x="903" y="400"/>
                  </a:cubicBezTo>
                  <a:cubicBezTo>
                    <a:pt x="976" y="453"/>
                    <a:pt x="1024" y="532"/>
                    <a:pt x="1038" y="621"/>
                  </a:cubicBezTo>
                  <a:cubicBezTo>
                    <a:pt x="1052" y="711"/>
                    <a:pt x="1031" y="800"/>
                    <a:pt x="977" y="8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6" name="Freeform 37">
              <a:extLst>
                <a:ext uri="{FF2B5EF4-FFF2-40B4-BE49-F238E27FC236}">
                  <a16:creationId xmlns:a16="http://schemas.microsoft.com/office/drawing/2014/main" id="{7BD3D8B5-71D7-4FFA-83D4-E5CC1EB03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0"/>
              <a:ext cx="1132" cy="1545"/>
            </a:xfrm>
            <a:custGeom>
              <a:avLst/>
              <a:gdLst>
                <a:gd name="T0" fmla="*/ 653 w 4720"/>
                <a:gd name="T1" fmla="*/ 6318 h 6452"/>
                <a:gd name="T2" fmla="*/ 814 w 4720"/>
                <a:gd name="T3" fmla="*/ 6295 h 6452"/>
                <a:gd name="T4" fmla="*/ 787 w 4720"/>
                <a:gd name="T5" fmla="*/ 6135 h 6452"/>
                <a:gd name="T6" fmla="*/ 773 w 4720"/>
                <a:gd name="T7" fmla="*/ 6052 h 6452"/>
                <a:gd name="T8" fmla="*/ 1741 w 4720"/>
                <a:gd name="T9" fmla="*/ 2042 h 6452"/>
                <a:gd name="T10" fmla="*/ 4720 w 4720"/>
                <a:gd name="T11" fmla="*/ 0 h 6452"/>
                <a:gd name="T12" fmla="*/ 3771 w 4720"/>
                <a:gd name="T13" fmla="*/ 0 h 6452"/>
                <a:gd name="T14" fmla="*/ 1486 w 4720"/>
                <a:gd name="T15" fmla="*/ 1856 h 6452"/>
                <a:gd name="T16" fmla="*/ 450 w 4720"/>
                <a:gd name="T17" fmla="*/ 6030 h 6452"/>
                <a:gd name="T18" fmla="*/ 0 w 4720"/>
                <a:gd name="T19" fmla="*/ 6126 h 6452"/>
                <a:gd name="T20" fmla="*/ 0 w 4720"/>
                <a:gd name="T21" fmla="*/ 6452 h 6452"/>
                <a:gd name="T22" fmla="*/ 571 w 4720"/>
                <a:gd name="T23" fmla="*/ 6330 h 6452"/>
                <a:gd name="T24" fmla="*/ 653 w 4720"/>
                <a:gd name="T25" fmla="*/ 6318 h 6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20" h="6452">
                  <a:moveTo>
                    <a:pt x="653" y="6318"/>
                  </a:moveTo>
                  <a:cubicBezTo>
                    <a:pt x="814" y="6295"/>
                    <a:pt x="814" y="6295"/>
                    <a:pt x="814" y="6295"/>
                  </a:cubicBezTo>
                  <a:cubicBezTo>
                    <a:pt x="787" y="6135"/>
                    <a:pt x="787" y="6135"/>
                    <a:pt x="787" y="6135"/>
                  </a:cubicBezTo>
                  <a:cubicBezTo>
                    <a:pt x="782" y="6107"/>
                    <a:pt x="778" y="6080"/>
                    <a:pt x="773" y="6052"/>
                  </a:cubicBezTo>
                  <a:cubicBezTo>
                    <a:pt x="549" y="4632"/>
                    <a:pt x="893" y="3208"/>
                    <a:pt x="1741" y="2042"/>
                  </a:cubicBezTo>
                  <a:cubicBezTo>
                    <a:pt x="2480" y="1026"/>
                    <a:pt x="3524" y="315"/>
                    <a:pt x="4720" y="0"/>
                  </a:cubicBezTo>
                  <a:cubicBezTo>
                    <a:pt x="3771" y="0"/>
                    <a:pt x="3771" y="0"/>
                    <a:pt x="3771" y="0"/>
                  </a:cubicBezTo>
                  <a:cubicBezTo>
                    <a:pt x="2869" y="402"/>
                    <a:pt x="2084" y="1035"/>
                    <a:pt x="1486" y="1856"/>
                  </a:cubicBezTo>
                  <a:cubicBezTo>
                    <a:pt x="602" y="3071"/>
                    <a:pt x="236" y="4550"/>
                    <a:pt x="450" y="6030"/>
                  </a:cubicBezTo>
                  <a:cubicBezTo>
                    <a:pt x="298" y="6056"/>
                    <a:pt x="148" y="6088"/>
                    <a:pt x="0" y="6126"/>
                  </a:cubicBezTo>
                  <a:cubicBezTo>
                    <a:pt x="0" y="6452"/>
                    <a:pt x="0" y="6452"/>
                    <a:pt x="0" y="6452"/>
                  </a:cubicBezTo>
                  <a:cubicBezTo>
                    <a:pt x="186" y="6402"/>
                    <a:pt x="377" y="6361"/>
                    <a:pt x="571" y="6330"/>
                  </a:cubicBezTo>
                  <a:cubicBezTo>
                    <a:pt x="598" y="6326"/>
                    <a:pt x="626" y="6322"/>
                    <a:pt x="653" y="63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7" name="Freeform 38">
              <a:extLst>
                <a:ext uri="{FF2B5EF4-FFF2-40B4-BE49-F238E27FC236}">
                  <a16:creationId xmlns:a16="http://schemas.microsoft.com/office/drawing/2014/main" id="{69D07191-DB25-42BA-AB2B-49F556C42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" y="1751"/>
              <a:ext cx="357" cy="1240"/>
            </a:xfrm>
            <a:custGeom>
              <a:avLst/>
              <a:gdLst>
                <a:gd name="T0" fmla="*/ 1489 w 1489"/>
                <a:gd name="T1" fmla="*/ 0 h 5177"/>
                <a:gd name="T2" fmla="*/ 194 w 1489"/>
                <a:gd name="T3" fmla="*/ 3084 h 5177"/>
                <a:gd name="T4" fmla="*/ 1465 w 1489"/>
                <a:gd name="T5" fmla="*/ 5160 h 5177"/>
                <a:gd name="T6" fmla="*/ 1489 w 1489"/>
                <a:gd name="T7" fmla="*/ 5177 h 5177"/>
                <a:gd name="T8" fmla="*/ 1489 w 1489"/>
                <a:gd name="T9" fmla="*/ 4777 h 5177"/>
                <a:gd name="T10" fmla="*/ 506 w 1489"/>
                <a:gd name="T11" fmla="*/ 3035 h 5177"/>
                <a:gd name="T12" fmla="*/ 1489 w 1489"/>
                <a:gd name="T13" fmla="*/ 399 h 5177"/>
                <a:gd name="T14" fmla="*/ 1489 w 1489"/>
                <a:gd name="T15" fmla="*/ 0 h 5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9" h="5177">
                  <a:moveTo>
                    <a:pt x="1489" y="0"/>
                  </a:moveTo>
                  <a:cubicBezTo>
                    <a:pt x="541" y="679"/>
                    <a:pt x="0" y="1856"/>
                    <a:pt x="194" y="3084"/>
                  </a:cubicBezTo>
                  <a:cubicBezTo>
                    <a:pt x="326" y="3922"/>
                    <a:pt x="778" y="4660"/>
                    <a:pt x="1465" y="5160"/>
                  </a:cubicBezTo>
                  <a:cubicBezTo>
                    <a:pt x="1473" y="5166"/>
                    <a:pt x="1481" y="5171"/>
                    <a:pt x="1489" y="5177"/>
                  </a:cubicBezTo>
                  <a:cubicBezTo>
                    <a:pt x="1489" y="4777"/>
                    <a:pt x="1489" y="4777"/>
                    <a:pt x="1489" y="4777"/>
                  </a:cubicBezTo>
                  <a:cubicBezTo>
                    <a:pt x="961" y="4332"/>
                    <a:pt x="614" y="3722"/>
                    <a:pt x="506" y="3035"/>
                  </a:cubicBezTo>
                  <a:cubicBezTo>
                    <a:pt x="344" y="2010"/>
                    <a:pt x="750" y="1025"/>
                    <a:pt x="1489" y="399"/>
                  </a:cubicBezTo>
                  <a:lnTo>
                    <a:pt x="148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8" name="Freeform 39">
              <a:extLst>
                <a:ext uri="{FF2B5EF4-FFF2-40B4-BE49-F238E27FC236}">
                  <a16:creationId xmlns:a16="http://schemas.microsoft.com/office/drawing/2014/main" id="{185A90B9-B3FE-47A5-8245-CF1EDEC66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" y="1951"/>
              <a:ext cx="186" cy="841"/>
            </a:xfrm>
            <a:custGeom>
              <a:avLst/>
              <a:gdLst>
                <a:gd name="T0" fmla="*/ 777 w 777"/>
                <a:gd name="T1" fmla="*/ 0 h 3511"/>
                <a:gd name="T2" fmla="*/ 563 w 777"/>
                <a:gd name="T3" fmla="*/ 256 h 3511"/>
                <a:gd name="T4" fmla="*/ 106 w 777"/>
                <a:gd name="T5" fmla="*/ 2153 h 3511"/>
                <a:gd name="T6" fmla="*/ 777 w 777"/>
                <a:gd name="T7" fmla="*/ 3511 h 3511"/>
                <a:gd name="T8" fmla="*/ 777 w 777"/>
                <a:gd name="T9" fmla="*/ 3013 h 3511"/>
                <a:gd name="T10" fmla="*/ 418 w 777"/>
                <a:gd name="T11" fmla="*/ 2104 h 3511"/>
                <a:gd name="T12" fmla="*/ 777 w 777"/>
                <a:gd name="T13" fmla="*/ 502 h 3511"/>
                <a:gd name="T14" fmla="*/ 777 w 777"/>
                <a:gd name="T15" fmla="*/ 0 h 3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7" h="3511">
                  <a:moveTo>
                    <a:pt x="777" y="0"/>
                  </a:moveTo>
                  <a:cubicBezTo>
                    <a:pt x="701" y="80"/>
                    <a:pt x="629" y="165"/>
                    <a:pt x="563" y="256"/>
                  </a:cubicBezTo>
                  <a:cubicBezTo>
                    <a:pt x="162" y="808"/>
                    <a:pt x="0" y="1481"/>
                    <a:pt x="106" y="2153"/>
                  </a:cubicBezTo>
                  <a:cubicBezTo>
                    <a:pt x="189" y="2683"/>
                    <a:pt x="432" y="3149"/>
                    <a:pt x="777" y="3511"/>
                  </a:cubicBezTo>
                  <a:cubicBezTo>
                    <a:pt x="777" y="3013"/>
                    <a:pt x="777" y="3013"/>
                    <a:pt x="777" y="3013"/>
                  </a:cubicBezTo>
                  <a:cubicBezTo>
                    <a:pt x="593" y="2744"/>
                    <a:pt x="470" y="2435"/>
                    <a:pt x="418" y="2104"/>
                  </a:cubicBezTo>
                  <a:cubicBezTo>
                    <a:pt x="329" y="1539"/>
                    <a:pt x="457" y="974"/>
                    <a:pt x="777" y="502"/>
                  </a:cubicBezTo>
                  <a:lnTo>
                    <a:pt x="7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9" name="Freeform 40">
              <a:extLst>
                <a:ext uri="{FF2B5EF4-FFF2-40B4-BE49-F238E27FC236}">
                  <a16:creationId xmlns:a16="http://schemas.microsoft.com/office/drawing/2014/main" id="{44B533EA-7A57-4315-AF03-AD76F1DBF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" y="0"/>
              <a:ext cx="773" cy="573"/>
            </a:xfrm>
            <a:custGeom>
              <a:avLst/>
              <a:gdLst>
                <a:gd name="T0" fmla="*/ 3220 w 3220"/>
                <a:gd name="T1" fmla="*/ 2394 h 2394"/>
                <a:gd name="T2" fmla="*/ 3220 w 3220"/>
                <a:gd name="T3" fmla="*/ 1830 h 2394"/>
                <a:gd name="T4" fmla="*/ 944 w 3220"/>
                <a:gd name="T5" fmla="*/ 0 h 2394"/>
                <a:gd name="T6" fmla="*/ 0 w 3220"/>
                <a:gd name="T7" fmla="*/ 0 h 2394"/>
                <a:gd name="T8" fmla="*/ 3220 w 3220"/>
                <a:gd name="T9" fmla="*/ 2394 h 2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0" h="2394">
                  <a:moveTo>
                    <a:pt x="3220" y="2394"/>
                  </a:moveTo>
                  <a:cubicBezTo>
                    <a:pt x="3220" y="1830"/>
                    <a:pt x="3220" y="1830"/>
                    <a:pt x="3220" y="1830"/>
                  </a:cubicBezTo>
                  <a:cubicBezTo>
                    <a:pt x="2631" y="1033"/>
                    <a:pt x="1844" y="402"/>
                    <a:pt x="94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36" y="355"/>
                    <a:pt x="2495" y="1215"/>
                    <a:pt x="3220" y="23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0" name="Freeform 41">
              <a:extLst>
                <a:ext uri="{FF2B5EF4-FFF2-40B4-BE49-F238E27FC236}">
                  <a16:creationId xmlns:a16="http://schemas.microsoft.com/office/drawing/2014/main" id="{B152E68F-14BF-463D-9147-4A1237288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4038"/>
              <a:ext cx="656" cy="282"/>
            </a:xfrm>
            <a:custGeom>
              <a:avLst/>
              <a:gdLst>
                <a:gd name="T0" fmla="*/ 2516 w 2734"/>
                <a:gd name="T1" fmla="*/ 242 h 1176"/>
                <a:gd name="T2" fmla="*/ 2492 w 2734"/>
                <a:gd name="T3" fmla="*/ 81 h 1176"/>
                <a:gd name="T4" fmla="*/ 2332 w 2734"/>
                <a:gd name="T5" fmla="*/ 109 h 1176"/>
                <a:gd name="T6" fmla="*/ 2250 w 2734"/>
                <a:gd name="T7" fmla="*/ 123 h 1176"/>
                <a:gd name="T8" fmla="*/ 0 w 2734"/>
                <a:gd name="T9" fmla="*/ 0 h 1176"/>
                <a:gd name="T10" fmla="*/ 0 w 2734"/>
                <a:gd name="T11" fmla="*/ 327 h 1176"/>
                <a:gd name="T12" fmla="*/ 1407 w 2734"/>
                <a:gd name="T13" fmla="*/ 505 h 1176"/>
                <a:gd name="T14" fmla="*/ 2228 w 2734"/>
                <a:gd name="T15" fmla="*/ 445 h 1176"/>
                <a:gd name="T16" fmla="*/ 2402 w 2734"/>
                <a:gd name="T17" fmla="*/ 1176 h 1176"/>
                <a:gd name="T18" fmla="*/ 2734 w 2734"/>
                <a:gd name="T19" fmla="*/ 1176 h 1176"/>
                <a:gd name="T20" fmla="*/ 2528 w 2734"/>
                <a:gd name="T21" fmla="*/ 325 h 1176"/>
                <a:gd name="T22" fmla="*/ 2516 w 2734"/>
                <a:gd name="T23" fmla="*/ 242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4" h="1176">
                  <a:moveTo>
                    <a:pt x="2516" y="242"/>
                  </a:moveTo>
                  <a:cubicBezTo>
                    <a:pt x="2492" y="81"/>
                    <a:pt x="2492" y="81"/>
                    <a:pt x="2492" y="81"/>
                  </a:cubicBezTo>
                  <a:cubicBezTo>
                    <a:pt x="2332" y="109"/>
                    <a:pt x="2332" y="109"/>
                    <a:pt x="2332" y="109"/>
                  </a:cubicBezTo>
                  <a:cubicBezTo>
                    <a:pt x="2305" y="114"/>
                    <a:pt x="2278" y="118"/>
                    <a:pt x="2250" y="123"/>
                  </a:cubicBezTo>
                  <a:cubicBezTo>
                    <a:pt x="1475" y="245"/>
                    <a:pt x="712" y="194"/>
                    <a:pt x="0" y="0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453" y="443"/>
                    <a:pt x="925" y="505"/>
                    <a:pt x="1407" y="505"/>
                  </a:cubicBezTo>
                  <a:cubicBezTo>
                    <a:pt x="1678" y="505"/>
                    <a:pt x="1953" y="485"/>
                    <a:pt x="2228" y="445"/>
                  </a:cubicBezTo>
                  <a:cubicBezTo>
                    <a:pt x="2270" y="694"/>
                    <a:pt x="2329" y="938"/>
                    <a:pt x="2402" y="1176"/>
                  </a:cubicBezTo>
                  <a:cubicBezTo>
                    <a:pt x="2734" y="1176"/>
                    <a:pt x="2734" y="1176"/>
                    <a:pt x="2734" y="1176"/>
                  </a:cubicBezTo>
                  <a:cubicBezTo>
                    <a:pt x="2643" y="901"/>
                    <a:pt x="2574" y="616"/>
                    <a:pt x="2528" y="325"/>
                  </a:cubicBezTo>
                  <a:cubicBezTo>
                    <a:pt x="2524" y="297"/>
                    <a:pt x="2520" y="270"/>
                    <a:pt x="2516" y="2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1" name="Freeform 42">
              <a:extLst>
                <a:ext uri="{FF2B5EF4-FFF2-40B4-BE49-F238E27FC236}">
                  <a16:creationId xmlns:a16="http://schemas.microsoft.com/office/drawing/2014/main" id="{3333AC5C-C664-44BA-B246-652B9CB37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" y="3259"/>
              <a:ext cx="1287" cy="1061"/>
            </a:xfrm>
            <a:custGeom>
              <a:avLst/>
              <a:gdLst>
                <a:gd name="T0" fmla="*/ 5257 w 5363"/>
                <a:gd name="T1" fmla="*/ 2341 h 4429"/>
                <a:gd name="T2" fmla="*/ 2341 w 5363"/>
                <a:gd name="T3" fmla="*/ 219 h 4429"/>
                <a:gd name="T4" fmla="*/ 219 w 5363"/>
                <a:gd name="T5" fmla="*/ 3135 h 4429"/>
                <a:gd name="T6" fmla="*/ 830 w 5363"/>
                <a:gd name="T7" fmla="*/ 4429 h 4429"/>
                <a:gd name="T8" fmla="*/ 1280 w 5363"/>
                <a:gd name="T9" fmla="*/ 4429 h 4429"/>
                <a:gd name="T10" fmla="*/ 531 w 5363"/>
                <a:gd name="T11" fmla="*/ 3086 h 4429"/>
                <a:gd name="T12" fmla="*/ 933 w 5363"/>
                <a:gd name="T13" fmla="*/ 1424 h 4429"/>
                <a:gd name="T14" fmla="*/ 2390 w 5363"/>
                <a:gd name="T15" fmla="*/ 531 h 4429"/>
                <a:gd name="T16" fmla="*/ 2739 w 5363"/>
                <a:gd name="T17" fmla="*/ 504 h 4429"/>
                <a:gd name="T18" fmla="*/ 4945 w 5363"/>
                <a:gd name="T19" fmla="*/ 2390 h 4429"/>
                <a:gd name="T20" fmla="*/ 4544 w 5363"/>
                <a:gd name="T21" fmla="*/ 4052 h 4429"/>
                <a:gd name="T22" fmla="*/ 4197 w 5363"/>
                <a:gd name="T23" fmla="*/ 4429 h 4429"/>
                <a:gd name="T24" fmla="*/ 4645 w 5363"/>
                <a:gd name="T25" fmla="*/ 4429 h 4429"/>
                <a:gd name="T26" fmla="*/ 4799 w 5363"/>
                <a:gd name="T27" fmla="*/ 4238 h 4429"/>
                <a:gd name="T28" fmla="*/ 5257 w 5363"/>
                <a:gd name="T29" fmla="*/ 2341 h 4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63" h="4429">
                  <a:moveTo>
                    <a:pt x="5257" y="2341"/>
                  </a:moveTo>
                  <a:cubicBezTo>
                    <a:pt x="5038" y="952"/>
                    <a:pt x="3729" y="0"/>
                    <a:pt x="2341" y="219"/>
                  </a:cubicBezTo>
                  <a:cubicBezTo>
                    <a:pt x="952" y="438"/>
                    <a:pt x="0" y="1746"/>
                    <a:pt x="219" y="3135"/>
                  </a:cubicBezTo>
                  <a:cubicBezTo>
                    <a:pt x="296" y="3623"/>
                    <a:pt x="509" y="4068"/>
                    <a:pt x="830" y="4429"/>
                  </a:cubicBezTo>
                  <a:cubicBezTo>
                    <a:pt x="1280" y="4429"/>
                    <a:pt x="1280" y="4429"/>
                    <a:pt x="1280" y="4429"/>
                  </a:cubicBezTo>
                  <a:cubicBezTo>
                    <a:pt x="878" y="4084"/>
                    <a:pt x="615" y="3613"/>
                    <a:pt x="531" y="3086"/>
                  </a:cubicBezTo>
                  <a:cubicBezTo>
                    <a:pt x="439" y="2498"/>
                    <a:pt x="581" y="1907"/>
                    <a:pt x="933" y="1424"/>
                  </a:cubicBezTo>
                  <a:cubicBezTo>
                    <a:pt x="1284" y="941"/>
                    <a:pt x="1802" y="624"/>
                    <a:pt x="2390" y="531"/>
                  </a:cubicBezTo>
                  <a:cubicBezTo>
                    <a:pt x="2507" y="513"/>
                    <a:pt x="2624" y="504"/>
                    <a:pt x="2739" y="504"/>
                  </a:cubicBezTo>
                  <a:cubicBezTo>
                    <a:pt x="3819" y="504"/>
                    <a:pt x="4771" y="1291"/>
                    <a:pt x="4945" y="2390"/>
                  </a:cubicBezTo>
                  <a:cubicBezTo>
                    <a:pt x="5038" y="2979"/>
                    <a:pt x="4895" y="3569"/>
                    <a:pt x="4544" y="4052"/>
                  </a:cubicBezTo>
                  <a:cubicBezTo>
                    <a:pt x="4441" y="4192"/>
                    <a:pt x="4325" y="4318"/>
                    <a:pt x="4197" y="4429"/>
                  </a:cubicBezTo>
                  <a:cubicBezTo>
                    <a:pt x="4645" y="4429"/>
                    <a:pt x="4645" y="4429"/>
                    <a:pt x="4645" y="4429"/>
                  </a:cubicBezTo>
                  <a:cubicBezTo>
                    <a:pt x="4699" y="4368"/>
                    <a:pt x="4750" y="4304"/>
                    <a:pt x="4799" y="4238"/>
                  </a:cubicBezTo>
                  <a:cubicBezTo>
                    <a:pt x="5200" y="3686"/>
                    <a:pt x="5363" y="3013"/>
                    <a:pt x="5257" y="2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B9AC92D4-AA7B-4E17-944E-75930C6C0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0"/>
              <a:ext cx="761" cy="1389"/>
            </a:xfrm>
            <a:custGeom>
              <a:avLst/>
              <a:gdLst>
                <a:gd name="T0" fmla="*/ 169 w 3171"/>
                <a:gd name="T1" fmla="*/ 5642 h 5800"/>
                <a:gd name="T2" fmla="*/ 3171 w 3171"/>
                <a:gd name="T3" fmla="*/ 0 h 5800"/>
                <a:gd name="T4" fmla="*/ 2571 w 3171"/>
                <a:gd name="T5" fmla="*/ 0 h 5800"/>
                <a:gd name="T6" fmla="*/ 1206 w 3171"/>
                <a:gd name="T7" fmla="*/ 1284 h 5800"/>
                <a:gd name="T8" fmla="*/ 78 w 3171"/>
                <a:gd name="T9" fmla="*/ 3486 h 5800"/>
                <a:gd name="T10" fmla="*/ 78 w 3171"/>
                <a:gd name="T11" fmla="*/ 5800 h 5800"/>
                <a:gd name="T12" fmla="*/ 178 w 3171"/>
                <a:gd name="T13" fmla="*/ 5775 h 5800"/>
                <a:gd name="T14" fmla="*/ 169 w 3171"/>
                <a:gd name="T15" fmla="*/ 5642 h 5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1" h="5800">
                  <a:moveTo>
                    <a:pt x="169" y="5642"/>
                  </a:moveTo>
                  <a:cubicBezTo>
                    <a:pt x="0" y="3302"/>
                    <a:pt x="1233" y="1129"/>
                    <a:pt x="3171" y="0"/>
                  </a:cubicBezTo>
                  <a:cubicBezTo>
                    <a:pt x="2571" y="0"/>
                    <a:pt x="2571" y="0"/>
                    <a:pt x="2571" y="0"/>
                  </a:cubicBezTo>
                  <a:cubicBezTo>
                    <a:pt x="2060" y="354"/>
                    <a:pt x="1600" y="785"/>
                    <a:pt x="1206" y="1284"/>
                  </a:cubicBezTo>
                  <a:cubicBezTo>
                    <a:pt x="683" y="1945"/>
                    <a:pt x="303" y="2694"/>
                    <a:pt x="78" y="3486"/>
                  </a:cubicBezTo>
                  <a:cubicBezTo>
                    <a:pt x="78" y="5800"/>
                    <a:pt x="78" y="5800"/>
                    <a:pt x="78" y="5800"/>
                  </a:cubicBezTo>
                  <a:cubicBezTo>
                    <a:pt x="178" y="5775"/>
                    <a:pt x="178" y="5775"/>
                    <a:pt x="178" y="5775"/>
                  </a:cubicBezTo>
                  <a:lnTo>
                    <a:pt x="169" y="5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3" name="Freeform 44">
              <a:extLst>
                <a:ext uri="{FF2B5EF4-FFF2-40B4-BE49-F238E27FC236}">
                  <a16:creationId xmlns:a16="http://schemas.microsoft.com/office/drawing/2014/main" id="{0D277E6A-1C1D-44EC-AF2B-AB2F1995B8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4" y="3422"/>
              <a:ext cx="960" cy="898"/>
            </a:xfrm>
            <a:custGeom>
              <a:avLst/>
              <a:gdLst>
                <a:gd name="T0" fmla="*/ 3870 w 4000"/>
                <a:gd name="T1" fmla="*/ 1760 h 3750"/>
                <a:gd name="T2" fmla="*/ 1676 w 4000"/>
                <a:gd name="T3" fmla="*/ 164 h 3750"/>
                <a:gd name="T4" fmla="*/ 425 w 4000"/>
                <a:gd name="T5" fmla="*/ 931 h 3750"/>
                <a:gd name="T6" fmla="*/ 80 w 4000"/>
                <a:gd name="T7" fmla="*/ 2358 h 3750"/>
                <a:gd name="T8" fmla="*/ 847 w 4000"/>
                <a:gd name="T9" fmla="*/ 3610 h 3750"/>
                <a:gd name="T10" fmla="*/ 1070 w 4000"/>
                <a:gd name="T11" fmla="*/ 3750 h 3750"/>
                <a:gd name="T12" fmla="*/ 2881 w 4000"/>
                <a:gd name="T13" fmla="*/ 3750 h 3750"/>
                <a:gd name="T14" fmla="*/ 3870 w 4000"/>
                <a:gd name="T15" fmla="*/ 1760 h 3750"/>
                <a:gd name="T16" fmla="*/ 2225 w 4000"/>
                <a:gd name="T17" fmla="*/ 3642 h 3750"/>
                <a:gd name="T18" fmla="*/ 1033 w 4000"/>
                <a:gd name="T19" fmla="*/ 3354 h 3750"/>
                <a:gd name="T20" fmla="*/ 392 w 4000"/>
                <a:gd name="T21" fmla="*/ 2309 h 3750"/>
                <a:gd name="T22" fmla="*/ 680 w 4000"/>
                <a:gd name="T23" fmla="*/ 1117 h 3750"/>
                <a:gd name="T24" fmla="*/ 1725 w 4000"/>
                <a:gd name="T25" fmla="*/ 476 h 3750"/>
                <a:gd name="T26" fmla="*/ 1976 w 4000"/>
                <a:gd name="T27" fmla="*/ 456 h 3750"/>
                <a:gd name="T28" fmla="*/ 3558 w 4000"/>
                <a:gd name="T29" fmla="*/ 1810 h 3750"/>
                <a:gd name="T30" fmla="*/ 2225 w 4000"/>
                <a:gd name="T31" fmla="*/ 3642 h 3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0" h="3750">
                  <a:moveTo>
                    <a:pt x="3870" y="1760"/>
                  </a:moveTo>
                  <a:cubicBezTo>
                    <a:pt x="3705" y="716"/>
                    <a:pt x="2721" y="0"/>
                    <a:pt x="1676" y="164"/>
                  </a:cubicBezTo>
                  <a:cubicBezTo>
                    <a:pt x="1171" y="244"/>
                    <a:pt x="726" y="516"/>
                    <a:pt x="425" y="931"/>
                  </a:cubicBezTo>
                  <a:cubicBezTo>
                    <a:pt x="123" y="1346"/>
                    <a:pt x="0" y="1852"/>
                    <a:pt x="80" y="2358"/>
                  </a:cubicBezTo>
                  <a:cubicBezTo>
                    <a:pt x="160" y="2863"/>
                    <a:pt x="432" y="3308"/>
                    <a:pt x="847" y="3610"/>
                  </a:cubicBezTo>
                  <a:cubicBezTo>
                    <a:pt x="919" y="3662"/>
                    <a:pt x="993" y="3708"/>
                    <a:pt x="1070" y="3750"/>
                  </a:cubicBezTo>
                  <a:cubicBezTo>
                    <a:pt x="2881" y="3750"/>
                    <a:pt x="2881" y="3750"/>
                    <a:pt x="2881" y="3750"/>
                  </a:cubicBezTo>
                  <a:cubicBezTo>
                    <a:pt x="3579" y="3375"/>
                    <a:pt x="4000" y="2587"/>
                    <a:pt x="3870" y="1760"/>
                  </a:cubicBezTo>
                  <a:close/>
                  <a:moveTo>
                    <a:pt x="2225" y="3642"/>
                  </a:moveTo>
                  <a:cubicBezTo>
                    <a:pt x="1802" y="3709"/>
                    <a:pt x="1379" y="3606"/>
                    <a:pt x="1033" y="3354"/>
                  </a:cubicBezTo>
                  <a:cubicBezTo>
                    <a:pt x="686" y="3102"/>
                    <a:pt x="459" y="2731"/>
                    <a:pt x="392" y="2309"/>
                  </a:cubicBezTo>
                  <a:cubicBezTo>
                    <a:pt x="326" y="1887"/>
                    <a:pt x="428" y="1463"/>
                    <a:pt x="680" y="1117"/>
                  </a:cubicBezTo>
                  <a:cubicBezTo>
                    <a:pt x="932" y="770"/>
                    <a:pt x="1303" y="543"/>
                    <a:pt x="1725" y="476"/>
                  </a:cubicBezTo>
                  <a:cubicBezTo>
                    <a:pt x="1810" y="463"/>
                    <a:pt x="1893" y="456"/>
                    <a:pt x="1976" y="456"/>
                  </a:cubicBezTo>
                  <a:cubicBezTo>
                    <a:pt x="2750" y="456"/>
                    <a:pt x="3434" y="1021"/>
                    <a:pt x="3558" y="1810"/>
                  </a:cubicBezTo>
                  <a:cubicBezTo>
                    <a:pt x="3696" y="2682"/>
                    <a:pt x="3097" y="3504"/>
                    <a:pt x="2225" y="36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4" name="Freeform 45">
              <a:extLst>
                <a:ext uri="{FF2B5EF4-FFF2-40B4-BE49-F238E27FC236}">
                  <a16:creationId xmlns:a16="http://schemas.microsoft.com/office/drawing/2014/main" id="{C1881389-D582-45F6-AFA8-BE3D325E30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21" y="3598"/>
              <a:ext cx="649" cy="625"/>
            </a:xfrm>
            <a:custGeom>
              <a:avLst/>
              <a:gdLst>
                <a:gd name="T0" fmla="*/ 2081 w 2706"/>
                <a:gd name="T1" fmla="*/ 284 h 2611"/>
                <a:gd name="T2" fmla="*/ 1124 w 2706"/>
                <a:gd name="T3" fmla="*/ 53 h 2611"/>
                <a:gd name="T4" fmla="*/ 284 w 2706"/>
                <a:gd name="T5" fmla="*/ 567 h 2611"/>
                <a:gd name="T6" fmla="*/ 53 w 2706"/>
                <a:gd name="T7" fmla="*/ 1524 h 2611"/>
                <a:gd name="T8" fmla="*/ 1323 w 2706"/>
                <a:gd name="T9" fmla="*/ 2611 h 2611"/>
                <a:gd name="T10" fmla="*/ 1524 w 2706"/>
                <a:gd name="T11" fmla="*/ 2595 h 2611"/>
                <a:gd name="T12" fmla="*/ 2595 w 2706"/>
                <a:gd name="T13" fmla="*/ 1124 h 2611"/>
                <a:gd name="T14" fmla="*/ 2081 w 2706"/>
                <a:gd name="T15" fmla="*/ 284 h 2611"/>
                <a:gd name="T16" fmla="*/ 1475 w 2706"/>
                <a:gd name="T17" fmla="*/ 2283 h 2611"/>
                <a:gd name="T18" fmla="*/ 365 w 2706"/>
                <a:gd name="T19" fmla="*/ 1475 h 2611"/>
                <a:gd name="T20" fmla="*/ 1173 w 2706"/>
                <a:gd name="T21" fmla="*/ 365 h 2611"/>
                <a:gd name="T22" fmla="*/ 1325 w 2706"/>
                <a:gd name="T23" fmla="*/ 353 h 2611"/>
                <a:gd name="T24" fmla="*/ 2283 w 2706"/>
                <a:gd name="T25" fmla="*/ 1173 h 2611"/>
                <a:gd name="T26" fmla="*/ 1475 w 2706"/>
                <a:gd name="T27" fmla="*/ 2283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06" h="2611">
                  <a:moveTo>
                    <a:pt x="2081" y="284"/>
                  </a:moveTo>
                  <a:cubicBezTo>
                    <a:pt x="1803" y="82"/>
                    <a:pt x="1463" y="0"/>
                    <a:pt x="1124" y="53"/>
                  </a:cubicBezTo>
                  <a:cubicBezTo>
                    <a:pt x="785" y="107"/>
                    <a:pt x="486" y="289"/>
                    <a:pt x="284" y="567"/>
                  </a:cubicBezTo>
                  <a:cubicBezTo>
                    <a:pt x="82" y="846"/>
                    <a:pt x="0" y="1185"/>
                    <a:pt x="53" y="1524"/>
                  </a:cubicBezTo>
                  <a:cubicBezTo>
                    <a:pt x="153" y="2158"/>
                    <a:pt x="701" y="2611"/>
                    <a:pt x="1323" y="2611"/>
                  </a:cubicBezTo>
                  <a:cubicBezTo>
                    <a:pt x="1390" y="2611"/>
                    <a:pt x="1457" y="2606"/>
                    <a:pt x="1524" y="2595"/>
                  </a:cubicBezTo>
                  <a:cubicBezTo>
                    <a:pt x="2225" y="2485"/>
                    <a:pt x="2706" y="1825"/>
                    <a:pt x="2595" y="1124"/>
                  </a:cubicBezTo>
                  <a:cubicBezTo>
                    <a:pt x="2542" y="785"/>
                    <a:pt x="2359" y="486"/>
                    <a:pt x="2081" y="284"/>
                  </a:cubicBezTo>
                  <a:close/>
                  <a:moveTo>
                    <a:pt x="1475" y="2283"/>
                  </a:moveTo>
                  <a:cubicBezTo>
                    <a:pt x="946" y="2367"/>
                    <a:pt x="448" y="2004"/>
                    <a:pt x="365" y="1475"/>
                  </a:cubicBezTo>
                  <a:cubicBezTo>
                    <a:pt x="282" y="947"/>
                    <a:pt x="644" y="448"/>
                    <a:pt x="1173" y="365"/>
                  </a:cubicBezTo>
                  <a:cubicBezTo>
                    <a:pt x="1224" y="357"/>
                    <a:pt x="1275" y="353"/>
                    <a:pt x="1325" y="353"/>
                  </a:cubicBezTo>
                  <a:cubicBezTo>
                    <a:pt x="1794" y="353"/>
                    <a:pt x="2208" y="695"/>
                    <a:pt x="2283" y="1173"/>
                  </a:cubicBezTo>
                  <a:cubicBezTo>
                    <a:pt x="2367" y="1702"/>
                    <a:pt x="2004" y="2200"/>
                    <a:pt x="1475" y="22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grpSp>
        <p:nvGrpSpPr>
          <p:cNvPr id="2" name="Group 4">
            <a:extLst>
              <a:ext uri="{FF2B5EF4-FFF2-40B4-BE49-F238E27FC236}">
                <a16:creationId xmlns:a16="http://schemas.microsoft.com/office/drawing/2014/main" id="{D7C16700-FA02-4B7F-91DD-00A47D63198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37687" y="828675"/>
            <a:ext cx="2228850" cy="642938"/>
            <a:chOff x="1542" y="522"/>
            <a:chExt cx="1404" cy="405"/>
          </a:xfrm>
          <a:solidFill>
            <a:schemeClr val="bg1"/>
          </a:solidFill>
        </p:grpSpPr>
        <p:sp>
          <p:nvSpPr>
            <p:cNvPr id="87" name="Freeform 5">
              <a:extLst>
                <a:ext uri="{FF2B5EF4-FFF2-40B4-BE49-F238E27FC236}">
                  <a16:creationId xmlns:a16="http://schemas.microsoft.com/office/drawing/2014/main" id="{2011DD7D-9B19-4270-8535-BD14CFC58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0" y="586"/>
              <a:ext cx="93" cy="115"/>
            </a:xfrm>
            <a:custGeom>
              <a:avLst/>
              <a:gdLst>
                <a:gd name="T0" fmla="*/ 403 w 419"/>
                <a:gd name="T1" fmla="*/ 42 h 520"/>
                <a:gd name="T2" fmla="*/ 404 w 419"/>
                <a:gd name="T3" fmla="*/ 152 h 520"/>
                <a:gd name="T4" fmla="*/ 381 w 419"/>
                <a:gd name="T5" fmla="*/ 152 h 520"/>
                <a:gd name="T6" fmla="*/ 247 w 419"/>
                <a:gd name="T7" fmla="*/ 26 h 520"/>
                <a:gd name="T8" fmla="*/ 92 w 419"/>
                <a:gd name="T9" fmla="*/ 251 h 520"/>
                <a:gd name="T10" fmla="*/ 253 w 419"/>
                <a:gd name="T11" fmla="*/ 492 h 520"/>
                <a:gd name="T12" fmla="*/ 394 w 419"/>
                <a:gd name="T13" fmla="*/ 348 h 520"/>
                <a:gd name="T14" fmla="*/ 419 w 419"/>
                <a:gd name="T15" fmla="*/ 348 h 520"/>
                <a:gd name="T16" fmla="*/ 409 w 419"/>
                <a:gd name="T17" fmla="*/ 479 h 520"/>
                <a:gd name="T18" fmla="*/ 249 w 419"/>
                <a:gd name="T19" fmla="*/ 520 h 520"/>
                <a:gd name="T20" fmla="*/ 0 w 419"/>
                <a:gd name="T21" fmla="*/ 271 h 520"/>
                <a:gd name="T22" fmla="*/ 246 w 419"/>
                <a:gd name="T23" fmla="*/ 0 h 520"/>
                <a:gd name="T24" fmla="*/ 403 w 419"/>
                <a:gd name="T25" fmla="*/ 4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" h="520">
                  <a:moveTo>
                    <a:pt x="403" y="42"/>
                  </a:moveTo>
                  <a:cubicBezTo>
                    <a:pt x="404" y="152"/>
                    <a:pt x="404" y="152"/>
                    <a:pt x="404" y="152"/>
                  </a:cubicBezTo>
                  <a:cubicBezTo>
                    <a:pt x="381" y="152"/>
                    <a:pt x="381" y="152"/>
                    <a:pt x="381" y="152"/>
                  </a:cubicBezTo>
                  <a:cubicBezTo>
                    <a:pt x="364" y="70"/>
                    <a:pt x="319" y="26"/>
                    <a:pt x="247" y="26"/>
                  </a:cubicBezTo>
                  <a:cubicBezTo>
                    <a:pt x="142" y="26"/>
                    <a:pt x="92" y="128"/>
                    <a:pt x="92" y="251"/>
                  </a:cubicBezTo>
                  <a:cubicBezTo>
                    <a:pt x="92" y="386"/>
                    <a:pt x="149" y="492"/>
                    <a:pt x="253" y="492"/>
                  </a:cubicBezTo>
                  <a:cubicBezTo>
                    <a:pt x="325" y="492"/>
                    <a:pt x="371" y="450"/>
                    <a:pt x="394" y="348"/>
                  </a:cubicBezTo>
                  <a:cubicBezTo>
                    <a:pt x="419" y="348"/>
                    <a:pt x="419" y="348"/>
                    <a:pt x="419" y="348"/>
                  </a:cubicBezTo>
                  <a:cubicBezTo>
                    <a:pt x="409" y="479"/>
                    <a:pt x="409" y="479"/>
                    <a:pt x="409" y="479"/>
                  </a:cubicBezTo>
                  <a:cubicBezTo>
                    <a:pt x="367" y="504"/>
                    <a:pt x="315" y="520"/>
                    <a:pt x="249" y="520"/>
                  </a:cubicBezTo>
                  <a:cubicBezTo>
                    <a:pt x="96" y="520"/>
                    <a:pt x="0" y="419"/>
                    <a:pt x="0" y="271"/>
                  </a:cubicBezTo>
                  <a:cubicBezTo>
                    <a:pt x="0" y="106"/>
                    <a:pt x="106" y="0"/>
                    <a:pt x="246" y="0"/>
                  </a:cubicBezTo>
                  <a:cubicBezTo>
                    <a:pt x="309" y="0"/>
                    <a:pt x="362" y="16"/>
                    <a:pt x="403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8" name="Freeform 6">
              <a:extLst>
                <a:ext uri="{FF2B5EF4-FFF2-40B4-BE49-F238E27FC236}">
                  <a16:creationId xmlns:a16="http://schemas.microsoft.com/office/drawing/2014/main" id="{B0474F54-1D22-4FCF-A095-961B4EEEA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9" y="575"/>
              <a:ext cx="90" cy="124"/>
            </a:xfrm>
            <a:custGeom>
              <a:avLst/>
              <a:gdLst>
                <a:gd name="T0" fmla="*/ 47 w 407"/>
                <a:gd name="T1" fmla="*/ 70 h 563"/>
                <a:gd name="T2" fmla="*/ 2 w 407"/>
                <a:gd name="T3" fmla="*/ 46 h 563"/>
                <a:gd name="T4" fmla="*/ 2 w 407"/>
                <a:gd name="T5" fmla="*/ 35 h 563"/>
                <a:gd name="T6" fmla="*/ 116 w 407"/>
                <a:gd name="T7" fmla="*/ 0 h 563"/>
                <a:gd name="T8" fmla="*/ 128 w 407"/>
                <a:gd name="T9" fmla="*/ 0 h 563"/>
                <a:gd name="T10" fmla="*/ 128 w 407"/>
                <a:gd name="T11" fmla="*/ 248 h 563"/>
                <a:gd name="T12" fmla="*/ 260 w 407"/>
                <a:gd name="T13" fmla="*/ 179 h 563"/>
                <a:gd name="T14" fmla="*/ 360 w 407"/>
                <a:gd name="T15" fmla="*/ 297 h 563"/>
                <a:gd name="T16" fmla="*/ 360 w 407"/>
                <a:gd name="T17" fmla="*/ 509 h 563"/>
                <a:gd name="T18" fmla="*/ 407 w 407"/>
                <a:gd name="T19" fmla="*/ 543 h 563"/>
                <a:gd name="T20" fmla="*/ 407 w 407"/>
                <a:gd name="T21" fmla="*/ 563 h 563"/>
                <a:gd name="T22" fmla="*/ 232 w 407"/>
                <a:gd name="T23" fmla="*/ 563 h 563"/>
                <a:gd name="T24" fmla="*/ 232 w 407"/>
                <a:gd name="T25" fmla="*/ 543 h 563"/>
                <a:gd name="T26" fmla="*/ 279 w 407"/>
                <a:gd name="T27" fmla="*/ 509 h 563"/>
                <a:gd name="T28" fmla="*/ 279 w 407"/>
                <a:gd name="T29" fmla="*/ 298 h 563"/>
                <a:gd name="T30" fmla="*/ 219 w 407"/>
                <a:gd name="T31" fmla="*/ 229 h 563"/>
                <a:gd name="T32" fmla="*/ 128 w 407"/>
                <a:gd name="T33" fmla="*/ 266 h 563"/>
                <a:gd name="T34" fmla="*/ 128 w 407"/>
                <a:gd name="T35" fmla="*/ 509 h 563"/>
                <a:gd name="T36" fmla="*/ 175 w 407"/>
                <a:gd name="T37" fmla="*/ 543 h 563"/>
                <a:gd name="T38" fmla="*/ 175 w 407"/>
                <a:gd name="T39" fmla="*/ 563 h 563"/>
                <a:gd name="T40" fmla="*/ 0 w 407"/>
                <a:gd name="T41" fmla="*/ 563 h 563"/>
                <a:gd name="T42" fmla="*/ 0 w 407"/>
                <a:gd name="T43" fmla="*/ 543 h 563"/>
                <a:gd name="T44" fmla="*/ 47 w 407"/>
                <a:gd name="T45" fmla="*/ 509 h 563"/>
                <a:gd name="T46" fmla="*/ 47 w 407"/>
                <a:gd name="T47" fmla="*/ 70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563">
                  <a:moveTo>
                    <a:pt x="47" y="70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60" y="211"/>
                    <a:pt x="202" y="179"/>
                    <a:pt x="260" y="179"/>
                  </a:cubicBezTo>
                  <a:cubicBezTo>
                    <a:pt x="327" y="179"/>
                    <a:pt x="360" y="219"/>
                    <a:pt x="360" y="297"/>
                  </a:cubicBezTo>
                  <a:cubicBezTo>
                    <a:pt x="360" y="509"/>
                    <a:pt x="360" y="509"/>
                    <a:pt x="360" y="509"/>
                  </a:cubicBezTo>
                  <a:cubicBezTo>
                    <a:pt x="360" y="535"/>
                    <a:pt x="371" y="540"/>
                    <a:pt x="407" y="543"/>
                  </a:cubicBezTo>
                  <a:cubicBezTo>
                    <a:pt x="407" y="563"/>
                    <a:pt x="407" y="563"/>
                    <a:pt x="407" y="563"/>
                  </a:cubicBezTo>
                  <a:cubicBezTo>
                    <a:pt x="232" y="563"/>
                    <a:pt x="232" y="563"/>
                    <a:pt x="232" y="563"/>
                  </a:cubicBezTo>
                  <a:cubicBezTo>
                    <a:pt x="232" y="543"/>
                    <a:pt x="232" y="543"/>
                    <a:pt x="232" y="543"/>
                  </a:cubicBezTo>
                  <a:cubicBezTo>
                    <a:pt x="268" y="540"/>
                    <a:pt x="279" y="535"/>
                    <a:pt x="279" y="509"/>
                  </a:cubicBezTo>
                  <a:cubicBezTo>
                    <a:pt x="279" y="298"/>
                    <a:pt x="279" y="298"/>
                    <a:pt x="279" y="298"/>
                  </a:cubicBezTo>
                  <a:cubicBezTo>
                    <a:pt x="279" y="250"/>
                    <a:pt x="260" y="229"/>
                    <a:pt x="219" y="229"/>
                  </a:cubicBezTo>
                  <a:cubicBezTo>
                    <a:pt x="185" y="229"/>
                    <a:pt x="153" y="246"/>
                    <a:pt x="128" y="266"/>
                  </a:cubicBezTo>
                  <a:cubicBezTo>
                    <a:pt x="128" y="509"/>
                    <a:pt x="128" y="509"/>
                    <a:pt x="128" y="509"/>
                  </a:cubicBezTo>
                  <a:cubicBezTo>
                    <a:pt x="128" y="535"/>
                    <a:pt x="139" y="540"/>
                    <a:pt x="175" y="543"/>
                  </a:cubicBezTo>
                  <a:cubicBezTo>
                    <a:pt x="175" y="563"/>
                    <a:pt x="175" y="563"/>
                    <a:pt x="175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7" y="535"/>
                    <a:pt x="47" y="509"/>
                  </a:cubicBezTo>
                  <a:lnTo>
                    <a:pt x="47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9" name="Freeform 7">
              <a:extLst>
                <a:ext uri="{FF2B5EF4-FFF2-40B4-BE49-F238E27FC236}">
                  <a16:creationId xmlns:a16="http://schemas.microsoft.com/office/drawing/2014/main" id="{03404F61-4F02-46D8-AD61-23D199130B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17" y="614"/>
              <a:ext cx="77" cy="87"/>
            </a:xfrm>
            <a:custGeom>
              <a:avLst/>
              <a:gdLst>
                <a:gd name="T0" fmla="*/ 206 w 348"/>
                <a:gd name="T1" fmla="*/ 311 h 392"/>
                <a:gd name="T2" fmla="*/ 206 w 348"/>
                <a:gd name="T3" fmla="*/ 176 h 392"/>
                <a:gd name="T4" fmla="*/ 131 w 348"/>
                <a:gd name="T5" fmla="*/ 207 h 392"/>
                <a:gd name="T6" fmla="*/ 77 w 348"/>
                <a:gd name="T7" fmla="*/ 277 h 392"/>
                <a:gd name="T8" fmla="*/ 137 w 348"/>
                <a:gd name="T9" fmla="*/ 343 h 392"/>
                <a:gd name="T10" fmla="*/ 206 w 348"/>
                <a:gd name="T11" fmla="*/ 311 h 392"/>
                <a:gd name="T12" fmla="*/ 287 w 348"/>
                <a:gd name="T13" fmla="*/ 304 h 392"/>
                <a:gd name="T14" fmla="*/ 313 w 348"/>
                <a:gd name="T15" fmla="*/ 348 h 392"/>
                <a:gd name="T16" fmla="*/ 344 w 348"/>
                <a:gd name="T17" fmla="*/ 340 h 392"/>
                <a:gd name="T18" fmla="*/ 348 w 348"/>
                <a:gd name="T19" fmla="*/ 353 h 392"/>
                <a:gd name="T20" fmla="*/ 273 w 348"/>
                <a:gd name="T21" fmla="*/ 392 h 392"/>
                <a:gd name="T22" fmla="*/ 208 w 348"/>
                <a:gd name="T23" fmla="*/ 328 h 392"/>
                <a:gd name="T24" fmla="*/ 94 w 348"/>
                <a:gd name="T25" fmla="*/ 391 h 392"/>
                <a:gd name="T26" fmla="*/ 0 w 348"/>
                <a:gd name="T27" fmla="*/ 299 h 392"/>
                <a:gd name="T28" fmla="*/ 100 w 348"/>
                <a:gd name="T29" fmla="*/ 192 h 392"/>
                <a:gd name="T30" fmla="*/ 206 w 348"/>
                <a:gd name="T31" fmla="*/ 153 h 392"/>
                <a:gd name="T32" fmla="*/ 206 w 348"/>
                <a:gd name="T33" fmla="*/ 99 h 392"/>
                <a:gd name="T34" fmla="*/ 147 w 348"/>
                <a:gd name="T35" fmla="*/ 20 h 392"/>
                <a:gd name="T36" fmla="*/ 93 w 348"/>
                <a:gd name="T37" fmla="*/ 83 h 392"/>
                <a:gd name="T38" fmla="*/ 98 w 348"/>
                <a:gd name="T39" fmla="*/ 123 h 392"/>
                <a:gd name="T40" fmla="*/ 51 w 348"/>
                <a:gd name="T41" fmla="*/ 130 h 392"/>
                <a:gd name="T42" fmla="*/ 21 w 348"/>
                <a:gd name="T43" fmla="*/ 88 h 392"/>
                <a:gd name="T44" fmla="*/ 155 w 348"/>
                <a:gd name="T45" fmla="*/ 0 h 392"/>
                <a:gd name="T46" fmla="*/ 287 w 348"/>
                <a:gd name="T47" fmla="*/ 114 h 392"/>
                <a:gd name="T48" fmla="*/ 287 w 348"/>
                <a:gd name="T49" fmla="*/ 30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8" h="392">
                  <a:moveTo>
                    <a:pt x="206" y="311"/>
                  </a:moveTo>
                  <a:cubicBezTo>
                    <a:pt x="206" y="176"/>
                    <a:pt x="206" y="176"/>
                    <a:pt x="206" y="176"/>
                  </a:cubicBezTo>
                  <a:cubicBezTo>
                    <a:pt x="131" y="207"/>
                    <a:pt x="131" y="207"/>
                    <a:pt x="131" y="207"/>
                  </a:cubicBezTo>
                  <a:cubicBezTo>
                    <a:pt x="97" y="220"/>
                    <a:pt x="77" y="238"/>
                    <a:pt x="77" y="277"/>
                  </a:cubicBezTo>
                  <a:cubicBezTo>
                    <a:pt x="77" y="316"/>
                    <a:pt x="97" y="343"/>
                    <a:pt x="137" y="343"/>
                  </a:cubicBezTo>
                  <a:cubicBezTo>
                    <a:pt x="162" y="343"/>
                    <a:pt x="181" y="331"/>
                    <a:pt x="206" y="311"/>
                  </a:cubicBezTo>
                  <a:moveTo>
                    <a:pt x="287" y="304"/>
                  </a:moveTo>
                  <a:cubicBezTo>
                    <a:pt x="287" y="333"/>
                    <a:pt x="293" y="348"/>
                    <a:pt x="313" y="348"/>
                  </a:cubicBezTo>
                  <a:cubicBezTo>
                    <a:pt x="324" y="348"/>
                    <a:pt x="334" y="345"/>
                    <a:pt x="344" y="340"/>
                  </a:cubicBezTo>
                  <a:cubicBezTo>
                    <a:pt x="348" y="353"/>
                    <a:pt x="348" y="353"/>
                    <a:pt x="348" y="353"/>
                  </a:cubicBezTo>
                  <a:cubicBezTo>
                    <a:pt x="329" y="379"/>
                    <a:pt x="304" y="392"/>
                    <a:pt x="273" y="392"/>
                  </a:cubicBezTo>
                  <a:cubicBezTo>
                    <a:pt x="236" y="392"/>
                    <a:pt x="214" y="367"/>
                    <a:pt x="208" y="328"/>
                  </a:cubicBezTo>
                  <a:cubicBezTo>
                    <a:pt x="183" y="357"/>
                    <a:pt x="144" y="391"/>
                    <a:pt x="94" y="391"/>
                  </a:cubicBezTo>
                  <a:cubicBezTo>
                    <a:pt x="36" y="391"/>
                    <a:pt x="0" y="355"/>
                    <a:pt x="0" y="299"/>
                  </a:cubicBezTo>
                  <a:cubicBezTo>
                    <a:pt x="0" y="238"/>
                    <a:pt x="44" y="213"/>
                    <a:pt x="100" y="192"/>
                  </a:cubicBezTo>
                  <a:cubicBezTo>
                    <a:pt x="206" y="153"/>
                    <a:pt x="206" y="153"/>
                    <a:pt x="206" y="153"/>
                  </a:cubicBezTo>
                  <a:cubicBezTo>
                    <a:pt x="206" y="99"/>
                    <a:pt x="206" y="99"/>
                    <a:pt x="206" y="99"/>
                  </a:cubicBezTo>
                  <a:cubicBezTo>
                    <a:pt x="206" y="53"/>
                    <a:pt x="190" y="20"/>
                    <a:pt x="147" y="20"/>
                  </a:cubicBezTo>
                  <a:cubicBezTo>
                    <a:pt x="108" y="20"/>
                    <a:pt x="93" y="47"/>
                    <a:pt x="93" y="83"/>
                  </a:cubicBezTo>
                  <a:cubicBezTo>
                    <a:pt x="93" y="96"/>
                    <a:pt x="95" y="108"/>
                    <a:pt x="98" y="123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32" y="124"/>
                    <a:pt x="21" y="109"/>
                    <a:pt x="21" y="88"/>
                  </a:cubicBezTo>
                  <a:cubicBezTo>
                    <a:pt x="21" y="31"/>
                    <a:pt x="80" y="0"/>
                    <a:pt x="155" y="0"/>
                  </a:cubicBezTo>
                  <a:cubicBezTo>
                    <a:pt x="242" y="0"/>
                    <a:pt x="287" y="35"/>
                    <a:pt x="287" y="114"/>
                  </a:cubicBezTo>
                  <a:lnTo>
                    <a:pt x="28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0" name="Freeform 8">
              <a:extLst>
                <a:ext uri="{FF2B5EF4-FFF2-40B4-BE49-F238E27FC236}">
                  <a16:creationId xmlns:a16="http://schemas.microsoft.com/office/drawing/2014/main" id="{B004AD79-7EA3-4AD1-9A87-0E54E42D3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614"/>
              <a:ext cx="57" cy="85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1" name="Freeform 9">
              <a:extLst>
                <a:ext uri="{FF2B5EF4-FFF2-40B4-BE49-F238E27FC236}">
                  <a16:creationId xmlns:a16="http://schemas.microsoft.com/office/drawing/2014/main" id="{3F9DEA68-A8C9-4A03-A22B-552F94C2C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575"/>
              <a:ext cx="40" cy="124"/>
            </a:xfrm>
            <a:custGeom>
              <a:avLst/>
              <a:gdLst>
                <a:gd name="T0" fmla="*/ 128 w 176"/>
                <a:gd name="T1" fmla="*/ 509 h 563"/>
                <a:gd name="T2" fmla="*/ 176 w 176"/>
                <a:gd name="T3" fmla="*/ 543 h 563"/>
                <a:gd name="T4" fmla="*/ 176 w 176"/>
                <a:gd name="T5" fmla="*/ 563 h 563"/>
                <a:gd name="T6" fmla="*/ 0 w 176"/>
                <a:gd name="T7" fmla="*/ 563 h 563"/>
                <a:gd name="T8" fmla="*/ 0 w 176"/>
                <a:gd name="T9" fmla="*/ 543 h 563"/>
                <a:gd name="T10" fmla="*/ 48 w 176"/>
                <a:gd name="T11" fmla="*/ 509 h 563"/>
                <a:gd name="T12" fmla="*/ 48 w 176"/>
                <a:gd name="T13" fmla="*/ 70 h 563"/>
                <a:gd name="T14" fmla="*/ 2 w 176"/>
                <a:gd name="T15" fmla="*/ 46 h 563"/>
                <a:gd name="T16" fmla="*/ 2 w 176"/>
                <a:gd name="T17" fmla="*/ 35 h 563"/>
                <a:gd name="T18" fmla="*/ 116 w 176"/>
                <a:gd name="T19" fmla="*/ 0 h 563"/>
                <a:gd name="T20" fmla="*/ 128 w 176"/>
                <a:gd name="T21" fmla="*/ 0 h 563"/>
                <a:gd name="T22" fmla="*/ 128 w 176"/>
                <a:gd name="T23" fmla="*/ 509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563">
                  <a:moveTo>
                    <a:pt x="128" y="509"/>
                  </a:moveTo>
                  <a:cubicBezTo>
                    <a:pt x="128" y="535"/>
                    <a:pt x="140" y="540"/>
                    <a:pt x="176" y="543"/>
                  </a:cubicBezTo>
                  <a:cubicBezTo>
                    <a:pt x="176" y="563"/>
                    <a:pt x="176" y="563"/>
                    <a:pt x="176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8" y="535"/>
                    <a:pt x="48" y="509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lnTo>
                    <a:pt x="128" y="5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2" name="Freeform 10">
              <a:extLst>
                <a:ext uri="{FF2B5EF4-FFF2-40B4-BE49-F238E27FC236}">
                  <a16:creationId xmlns:a16="http://schemas.microsoft.com/office/drawing/2014/main" id="{A35138A4-0FE9-41EB-B62A-CEB6FB6763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7" y="614"/>
              <a:ext cx="69" cy="87"/>
            </a:xfrm>
            <a:custGeom>
              <a:avLst/>
              <a:gdLst>
                <a:gd name="T0" fmla="*/ 75 w 314"/>
                <a:gd name="T1" fmla="*/ 138 h 392"/>
                <a:gd name="T2" fmla="*/ 235 w 314"/>
                <a:gd name="T3" fmla="*/ 138 h 392"/>
                <a:gd name="T4" fmla="*/ 163 w 314"/>
                <a:gd name="T5" fmla="*/ 24 h 392"/>
                <a:gd name="T6" fmla="*/ 75 w 314"/>
                <a:gd name="T7" fmla="*/ 138 h 392"/>
                <a:gd name="T8" fmla="*/ 310 w 314"/>
                <a:gd name="T9" fmla="*/ 146 h 392"/>
                <a:gd name="T10" fmla="*/ 310 w 314"/>
                <a:gd name="T11" fmla="*/ 161 h 392"/>
                <a:gd name="T12" fmla="*/ 73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10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5" y="138"/>
                    <a:pt x="235" y="138"/>
                    <a:pt x="235" y="138"/>
                  </a:cubicBezTo>
                  <a:cubicBezTo>
                    <a:pt x="235" y="72"/>
                    <a:pt x="214" y="24"/>
                    <a:pt x="163" y="24"/>
                  </a:cubicBezTo>
                  <a:cubicBezTo>
                    <a:pt x="111" y="24"/>
                    <a:pt x="81" y="73"/>
                    <a:pt x="75" y="138"/>
                  </a:cubicBezTo>
                  <a:moveTo>
                    <a:pt x="310" y="146"/>
                  </a:moveTo>
                  <a:cubicBezTo>
                    <a:pt x="310" y="161"/>
                    <a:pt x="310" y="161"/>
                    <a:pt x="310" y="161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9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7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10" y="63"/>
                    <a:pt x="310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3" name="Freeform 11">
              <a:extLst>
                <a:ext uri="{FF2B5EF4-FFF2-40B4-BE49-F238E27FC236}">
                  <a16:creationId xmlns:a16="http://schemas.microsoft.com/office/drawing/2014/main" id="{933A52C3-AEF5-4F97-BBE6-F0E801621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614"/>
              <a:ext cx="59" cy="87"/>
            </a:xfrm>
            <a:custGeom>
              <a:avLst/>
              <a:gdLst>
                <a:gd name="T0" fmla="*/ 4 w 267"/>
                <a:gd name="T1" fmla="*/ 356 h 392"/>
                <a:gd name="T2" fmla="*/ 0 w 267"/>
                <a:gd name="T3" fmla="*/ 257 h 392"/>
                <a:gd name="T4" fmla="*/ 23 w 267"/>
                <a:gd name="T5" fmla="*/ 257 h 392"/>
                <a:gd name="T6" fmla="*/ 131 w 267"/>
                <a:gd name="T7" fmla="*/ 369 h 392"/>
                <a:gd name="T8" fmla="*/ 204 w 267"/>
                <a:gd name="T9" fmla="*/ 306 h 392"/>
                <a:gd name="T10" fmla="*/ 116 w 267"/>
                <a:gd name="T11" fmla="*/ 226 h 392"/>
                <a:gd name="T12" fmla="*/ 5 w 267"/>
                <a:gd name="T13" fmla="*/ 107 h 392"/>
                <a:gd name="T14" fmla="*/ 130 w 267"/>
                <a:gd name="T15" fmla="*/ 0 h 392"/>
                <a:gd name="T16" fmla="*/ 243 w 267"/>
                <a:gd name="T17" fmla="*/ 30 h 392"/>
                <a:gd name="T18" fmla="*/ 243 w 267"/>
                <a:gd name="T19" fmla="*/ 117 h 392"/>
                <a:gd name="T20" fmla="*/ 222 w 267"/>
                <a:gd name="T21" fmla="*/ 117 h 392"/>
                <a:gd name="T22" fmla="*/ 128 w 267"/>
                <a:gd name="T23" fmla="*/ 22 h 392"/>
                <a:gd name="T24" fmla="*/ 67 w 267"/>
                <a:gd name="T25" fmla="*/ 78 h 392"/>
                <a:gd name="T26" fmla="*/ 150 w 267"/>
                <a:gd name="T27" fmla="*/ 154 h 392"/>
                <a:gd name="T28" fmla="*/ 267 w 267"/>
                <a:gd name="T29" fmla="*/ 276 h 392"/>
                <a:gd name="T30" fmla="*/ 130 w 267"/>
                <a:gd name="T31" fmla="*/ 392 h 392"/>
                <a:gd name="T32" fmla="*/ 4 w 267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392">
                  <a:moveTo>
                    <a:pt x="4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0" y="321"/>
                    <a:pt x="76" y="369"/>
                    <a:pt x="131" y="369"/>
                  </a:cubicBezTo>
                  <a:cubicBezTo>
                    <a:pt x="172" y="369"/>
                    <a:pt x="204" y="348"/>
                    <a:pt x="204" y="306"/>
                  </a:cubicBezTo>
                  <a:cubicBezTo>
                    <a:pt x="204" y="266"/>
                    <a:pt x="177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0" y="0"/>
                  </a:cubicBezTo>
                  <a:cubicBezTo>
                    <a:pt x="176" y="0"/>
                    <a:pt x="213" y="11"/>
                    <a:pt x="243" y="30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22" y="117"/>
                    <a:pt x="222" y="117"/>
                    <a:pt x="222" y="117"/>
                  </a:cubicBezTo>
                  <a:cubicBezTo>
                    <a:pt x="209" y="64"/>
                    <a:pt x="180" y="22"/>
                    <a:pt x="128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89" y="132"/>
                    <a:pt x="150" y="154"/>
                  </a:cubicBezTo>
                  <a:cubicBezTo>
                    <a:pt x="223" y="181"/>
                    <a:pt x="267" y="210"/>
                    <a:pt x="267" y="276"/>
                  </a:cubicBezTo>
                  <a:cubicBezTo>
                    <a:pt x="267" y="348"/>
                    <a:pt x="212" y="392"/>
                    <a:pt x="130" y="392"/>
                  </a:cubicBezTo>
                  <a:cubicBezTo>
                    <a:pt x="78" y="392"/>
                    <a:pt x="32" y="377"/>
                    <a:pt x="4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4" name="Freeform 12">
              <a:extLst>
                <a:ext uri="{FF2B5EF4-FFF2-40B4-BE49-F238E27FC236}">
                  <a16:creationId xmlns:a16="http://schemas.microsoft.com/office/drawing/2014/main" id="{1EB9C49D-7C83-4850-B5FB-43F86A73F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4" y="586"/>
              <a:ext cx="74" cy="115"/>
            </a:xfrm>
            <a:custGeom>
              <a:avLst/>
              <a:gdLst>
                <a:gd name="T0" fmla="*/ 5 w 334"/>
                <a:gd name="T1" fmla="*/ 473 h 520"/>
                <a:gd name="T2" fmla="*/ 0 w 334"/>
                <a:gd name="T3" fmla="*/ 350 h 520"/>
                <a:gd name="T4" fmla="*/ 26 w 334"/>
                <a:gd name="T5" fmla="*/ 350 h 520"/>
                <a:gd name="T6" fmla="*/ 160 w 334"/>
                <a:gd name="T7" fmla="*/ 494 h 520"/>
                <a:gd name="T8" fmla="*/ 262 w 334"/>
                <a:gd name="T9" fmla="*/ 405 h 520"/>
                <a:gd name="T10" fmla="*/ 139 w 334"/>
                <a:gd name="T11" fmla="*/ 290 h 520"/>
                <a:gd name="T12" fmla="*/ 5 w 334"/>
                <a:gd name="T13" fmla="*/ 140 h 520"/>
                <a:gd name="T14" fmla="*/ 164 w 334"/>
                <a:gd name="T15" fmla="*/ 0 h 520"/>
                <a:gd name="T16" fmla="*/ 311 w 334"/>
                <a:gd name="T17" fmla="*/ 42 h 520"/>
                <a:gd name="T18" fmla="*/ 311 w 334"/>
                <a:gd name="T19" fmla="*/ 149 h 520"/>
                <a:gd name="T20" fmla="*/ 287 w 334"/>
                <a:gd name="T21" fmla="*/ 149 h 520"/>
                <a:gd name="T22" fmla="*/ 164 w 334"/>
                <a:gd name="T23" fmla="*/ 26 h 520"/>
                <a:gd name="T24" fmla="*/ 77 w 334"/>
                <a:gd name="T25" fmla="*/ 107 h 520"/>
                <a:gd name="T26" fmla="*/ 182 w 334"/>
                <a:gd name="T27" fmla="*/ 212 h 520"/>
                <a:gd name="T28" fmla="*/ 334 w 334"/>
                <a:gd name="T29" fmla="*/ 373 h 520"/>
                <a:gd name="T30" fmla="*/ 160 w 334"/>
                <a:gd name="T31" fmla="*/ 520 h 520"/>
                <a:gd name="T32" fmla="*/ 5 w 334"/>
                <a:gd name="T33" fmla="*/ 473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4" h="520">
                  <a:moveTo>
                    <a:pt x="5" y="473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42" y="440"/>
                    <a:pt x="87" y="494"/>
                    <a:pt x="160" y="494"/>
                  </a:cubicBezTo>
                  <a:cubicBezTo>
                    <a:pt x="224" y="494"/>
                    <a:pt x="262" y="458"/>
                    <a:pt x="262" y="405"/>
                  </a:cubicBezTo>
                  <a:cubicBezTo>
                    <a:pt x="262" y="348"/>
                    <a:pt x="230" y="326"/>
                    <a:pt x="139" y="290"/>
                  </a:cubicBezTo>
                  <a:cubicBezTo>
                    <a:pt x="61" y="259"/>
                    <a:pt x="5" y="224"/>
                    <a:pt x="5" y="140"/>
                  </a:cubicBezTo>
                  <a:cubicBezTo>
                    <a:pt x="5" y="60"/>
                    <a:pt x="67" y="0"/>
                    <a:pt x="164" y="0"/>
                  </a:cubicBezTo>
                  <a:cubicBezTo>
                    <a:pt x="222" y="0"/>
                    <a:pt x="275" y="16"/>
                    <a:pt x="311" y="42"/>
                  </a:cubicBezTo>
                  <a:cubicBezTo>
                    <a:pt x="311" y="149"/>
                    <a:pt x="311" y="149"/>
                    <a:pt x="311" y="149"/>
                  </a:cubicBezTo>
                  <a:cubicBezTo>
                    <a:pt x="287" y="149"/>
                    <a:pt x="287" y="149"/>
                    <a:pt x="287" y="149"/>
                  </a:cubicBezTo>
                  <a:cubicBezTo>
                    <a:pt x="275" y="69"/>
                    <a:pt x="233" y="26"/>
                    <a:pt x="164" y="26"/>
                  </a:cubicBezTo>
                  <a:cubicBezTo>
                    <a:pt x="110" y="26"/>
                    <a:pt x="77" y="60"/>
                    <a:pt x="77" y="107"/>
                  </a:cubicBezTo>
                  <a:cubicBezTo>
                    <a:pt x="77" y="160"/>
                    <a:pt x="103" y="181"/>
                    <a:pt x="182" y="212"/>
                  </a:cubicBezTo>
                  <a:cubicBezTo>
                    <a:pt x="280" y="251"/>
                    <a:pt x="334" y="288"/>
                    <a:pt x="334" y="373"/>
                  </a:cubicBezTo>
                  <a:cubicBezTo>
                    <a:pt x="334" y="468"/>
                    <a:pt x="255" y="520"/>
                    <a:pt x="160" y="520"/>
                  </a:cubicBezTo>
                  <a:cubicBezTo>
                    <a:pt x="94" y="520"/>
                    <a:pt x="37" y="499"/>
                    <a:pt x="5" y="47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5" name="Freeform 13">
              <a:extLst>
                <a:ext uri="{FF2B5EF4-FFF2-40B4-BE49-F238E27FC236}">
                  <a16:creationId xmlns:a16="http://schemas.microsoft.com/office/drawing/2014/main" id="{75963AB7-D384-45F4-BD05-35C8740AF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596"/>
              <a:ext cx="54" cy="105"/>
            </a:xfrm>
            <a:custGeom>
              <a:avLst/>
              <a:gdLst>
                <a:gd name="T0" fmla="*/ 127 w 246"/>
                <a:gd name="T1" fmla="*/ 91 h 476"/>
                <a:gd name="T2" fmla="*/ 225 w 246"/>
                <a:gd name="T3" fmla="*/ 91 h 476"/>
                <a:gd name="T4" fmla="*/ 225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2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3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2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3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6" name="Freeform 14">
              <a:extLst>
                <a:ext uri="{FF2B5EF4-FFF2-40B4-BE49-F238E27FC236}">
                  <a16:creationId xmlns:a16="http://schemas.microsoft.com/office/drawing/2014/main" id="{3CD25B5D-C1B6-449A-9C2D-1696BB7C3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614"/>
              <a:ext cx="89" cy="87"/>
            </a:xfrm>
            <a:custGeom>
              <a:avLst/>
              <a:gdLst>
                <a:gd name="T0" fmla="*/ 353 w 404"/>
                <a:gd name="T1" fmla="*/ 311 h 391"/>
                <a:gd name="T2" fmla="*/ 385 w 404"/>
                <a:gd name="T3" fmla="*/ 345 h 391"/>
                <a:gd name="T4" fmla="*/ 404 w 404"/>
                <a:gd name="T5" fmla="*/ 346 h 391"/>
                <a:gd name="T6" fmla="*/ 404 w 404"/>
                <a:gd name="T7" fmla="*/ 365 h 391"/>
                <a:gd name="T8" fmla="*/ 285 w 404"/>
                <a:gd name="T9" fmla="*/ 391 h 391"/>
                <a:gd name="T10" fmla="*/ 270 w 404"/>
                <a:gd name="T11" fmla="*/ 391 h 391"/>
                <a:gd name="T12" fmla="*/ 273 w 404"/>
                <a:gd name="T13" fmla="*/ 322 h 391"/>
                <a:gd name="T14" fmla="*/ 149 w 404"/>
                <a:gd name="T15" fmla="*/ 391 h 391"/>
                <a:gd name="T16" fmla="*/ 48 w 404"/>
                <a:gd name="T17" fmla="*/ 276 h 391"/>
                <a:gd name="T18" fmla="*/ 48 w 404"/>
                <a:gd name="T19" fmla="*/ 82 h 391"/>
                <a:gd name="T20" fmla="*/ 11 w 404"/>
                <a:gd name="T21" fmla="*/ 44 h 391"/>
                <a:gd name="T22" fmla="*/ 0 w 404"/>
                <a:gd name="T23" fmla="*/ 42 h 391"/>
                <a:gd name="T24" fmla="*/ 0 w 404"/>
                <a:gd name="T25" fmla="*/ 23 h 391"/>
                <a:gd name="T26" fmla="*/ 120 w 404"/>
                <a:gd name="T27" fmla="*/ 0 h 391"/>
                <a:gd name="T28" fmla="*/ 131 w 404"/>
                <a:gd name="T29" fmla="*/ 0 h 391"/>
                <a:gd name="T30" fmla="*/ 128 w 404"/>
                <a:gd name="T31" fmla="*/ 82 h 391"/>
                <a:gd name="T32" fmla="*/ 128 w 404"/>
                <a:gd name="T33" fmla="*/ 263 h 391"/>
                <a:gd name="T34" fmla="*/ 188 w 404"/>
                <a:gd name="T35" fmla="*/ 340 h 391"/>
                <a:gd name="T36" fmla="*/ 273 w 404"/>
                <a:gd name="T37" fmla="*/ 306 h 391"/>
                <a:gd name="T38" fmla="*/ 273 w 404"/>
                <a:gd name="T39" fmla="*/ 82 h 391"/>
                <a:gd name="T40" fmla="*/ 237 w 404"/>
                <a:gd name="T41" fmla="*/ 44 h 391"/>
                <a:gd name="T42" fmla="*/ 226 w 404"/>
                <a:gd name="T43" fmla="*/ 42 h 391"/>
                <a:gd name="T44" fmla="*/ 226 w 404"/>
                <a:gd name="T45" fmla="*/ 23 h 391"/>
                <a:gd name="T46" fmla="*/ 345 w 404"/>
                <a:gd name="T47" fmla="*/ 0 h 391"/>
                <a:gd name="T48" fmla="*/ 356 w 404"/>
                <a:gd name="T49" fmla="*/ 0 h 391"/>
                <a:gd name="T50" fmla="*/ 353 w 404"/>
                <a:gd name="T51" fmla="*/ 79 h 391"/>
                <a:gd name="T52" fmla="*/ 353 w 404"/>
                <a:gd name="T53" fmla="*/ 31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4" h="391">
                  <a:moveTo>
                    <a:pt x="353" y="311"/>
                  </a:moveTo>
                  <a:cubicBezTo>
                    <a:pt x="353" y="335"/>
                    <a:pt x="355" y="342"/>
                    <a:pt x="385" y="345"/>
                  </a:cubicBezTo>
                  <a:cubicBezTo>
                    <a:pt x="404" y="346"/>
                    <a:pt x="404" y="346"/>
                    <a:pt x="404" y="346"/>
                  </a:cubicBezTo>
                  <a:cubicBezTo>
                    <a:pt x="404" y="365"/>
                    <a:pt x="404" y="365"/>
                    <a:pt x="404" y="365"/>
                  </a:cubicBezTo>
                  <a:cubicBezTo>
                    <a:pt x="285" y="391"/>
                    <a:pt x="285" y="391"/>
                    <a:pt x="285" y="391"/>
                  </a:cubicBezTo>
                  <a:cubicBezTo>
                    <a:pt x="270" y="391"/>
                    <a:pt x="270" y="391"/>
                    <a:pt x="270" y="391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40" y="357"/>
                    <a:pt x="202" y="391"/>
                    <a:pt x="149" y="391"/>
                  </a:cubicBezTo>
                  <a:cubicBezTo>
                    <a:pt x="86" y="391"/>
                    <a:pt x="48" y="356"/>
                    <a:pt x="48" y="276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57"/>
                    <a:pt x="42" y="49"/>
                    <a:pt x="11" y="4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82"/>
                    <a:pt x="128" y="82"/>
                    <a:pt x="128" y="82"/>
                  </a:cubicBezTo>
                  <a:cubicBezTo>
                    <a:pt x="128" y="263"/>
                    <a:pt x="128" y="263"/>
                    <a:pt x="128" y="263"/>
                  </a:cubicBezTo>
                  <a:cubicBezTo>
                    <a:pt x="128" y="312"/>
                    <a:pt x="146" y="340"/>
                    <a:pt x="188" y="340"/>
                  </a:cubicBezTo>
                  <a:cubicBezTo>
                    <a:pt x="222" y="340"/>
                    <a:pt x="247" y="324"/>
                    <a:pt x="273" y="306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273" y="57"/>
                    <a:pt x="268" y="49"/>
                    <a:pt x="237" y="44"/>
                  </a:cubicBezTo>
                  <a:cubicBezTo>
                    <a:pt x="226" y="42"/>
                    <a:pt x="226" y="42"/>
                    <a:pt x="226" y="42"/>
                  </a:cubicBezTo>
                  <a:cubicBezTo>
                    <a:pt x="226" y="23"/>
                    <a:pt x="226" y="23"/>
                    <a:pt x="226" y="23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3" y="79"/>
                    <a:pt x="353" y="79"/>
                    <a:pt x="353" y="79"/>
                  </a:cubicBezTo>
                  <a:lnTo>
                    <a:pt x="353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7" name="Freeform 15">
              <a:extLst>
                <a:ext uri="{FF2B5EF4-FFF2-40B4-BE49-F238E27FC236}">
                  <a16:creationId xmlns:a16="http://schemas.microsoft.com/office/drawing/2014/main" id="{F058EF39-3C1F-4A71-8F1A-893E779FF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614"/>
              <a:ext cx="57" cy="85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8" name="Freeform 16">
              <a:extLst>
                <a:ext uri="{FF2B5EF4-FFF2-40B4-BE49-F238E27FC236}">
                  <a16:creationId xmlns:a16="http://schemas.microsoft.com/office/drawing/2014/main" id="{E9F8B157-969E-423C-8CB6-DAA34689A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1" y="596"/>
              <a:ext cx="55" cy="105"/>
            </a:xfrm>
            <a:custGeom>
              <a:avLst/>
              <a:gdLst>
                <a:gd name="T0" fmla="*/ 127 w 246"/>
                <a:gd name="T1" fmla="*/ 91 h 476"/>
                <a:gd name="T2" fmla="*/ 226 w 246"/>
                <a:gd name="T3" fmla="*/ 91 h 476"/>
                <a:gd name="T4" fmla="*/ 226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3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4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6" y="91"/>
                    <a:pt x="226" y="91"/>
                    <a:pt x="226" y="91"/>
                  </a:cubicBezTo>
                  <a:cubicBezTo>
                    <a:pt x="226" y="121"/>
                    <a:pt x="226" y="121"/>
                    <a:pt x="226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3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4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9" name="Freeform 17">
              <a:extLst>
                <a:ext uri="{FF2B5EF4-FFF2-40B4-BE49-F238E27FC236}">
                  <a16:creationId xmlns:a16="http://schemas.microsoft.com/office/drawing/2014/main" id="{2CF13C85-6D51-42D5-BC34-FCF8C4B71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6" y="747"/>
              <a:ext cx="112" cy="114"/>
            </a:xfrm>
            <a:custGeom>
              <a:avLst/>
              <a:gdLst>
                <a:gd name="T0" fmla="*/ 146 w 504"/>
                <a:gd name="T1" fmla="*/ 325 h 513"/>
                <a:gd name="T2" fmla="*/ 267 w 504"/>
                <a:gd name="T3" fmla="*/ 470 h 513"/>
                <a:gd name="T4" fmla="*/ 411 w 504"/>
                <a:gd name="T5" fmla="*/ 320 h 513"/>
                <a:gd name="T6" fmla="*/ 411 w 504"/>
                <a:gd name="T7" fmla="*/ 73 h 513"/>
                <a:gd name="T8" fmla="*/ 341 w 504"/>
                <a:gd name="T9" fmla="*/ 22 h 513"/>
                <a:gd name="T10" fmla="*/ 341 w 504"/>
                <a:gd name="T11" fmla="*/ 0 h 513"/>
                <a:gd name="T12" fmla="*/ 504 w 504"/>
                <a:gd name="T13" fmla="*/ 0 h 513"/>
                <a:gd name="T14" fmla="*/ 504 w 504"/>
                <a:gd name="T15" fmla="*/ 22 h 513"/>
                <a:gd name="T16" fmla="*/ 443 w 504"/>
                <a:gd name="T17" fmla="*/ 73 h 513"/>
                <a:gd name="T18" fmla="*/ 443 w 504"/>
                <a:gd name="T19" fmla="*/ 333 h 513"/>
                <a:gd name="T20" fmla="*/ 258 w 504"/>
                <a:gd name="T21" fmla="*/ 513 h 513"/>
                <a:gd name="T22" fmla="*/ 61 w 504"/>
                <a:gd name="T23" fmla="*/ 331 h 513"/>
                <a:gd name="T24" fmla="*/ 61 w 504"/>
                <a:gd name="T25" fmla="*/ 73 h 513"/>
                <a:gd name="T26" fmla="*/ 0 w 504"/>
                <a:gd name="T27" fmla="*/ 22 h 513"/>
                <a:gd name="T28" fmla="*/ 0 w 504"/>
                <a:gd name="T29" fmla="*/ 0 h 513"/>
                <a:gd name="T30" fmla="*/ 207 w 504"/>
                <a:gd name="T31" fmla="*/ 0 h 513"/>
                <a:gd name="T32" fmla="*/ 207 w 504"/>
                <a:gd name="T33" fmla="*/ 22 h 513"/>
                <a:gd name="T34" fmla="*/ 146 w 504"/>
                <a:gd name="T35" fmla="*/ 73 h 513"/>
                <a:gd name="T36" fmla="*/ 146 w 504"/>
                <a:gd name="T37" fmla="*/ 32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4" h="513">
                  <a:moveTo>
                    <a:pt x="146" y="325"/>
                  </a:moveTo>
                  <a:cubicBezTo>
                    <a:pt x="146" y="416"/>
                    <a:pt x="188" y="470"/>
                    <a:pt x="267" y="470"/>
                  </a:cubicBezTo>
                  <a:cubicBezTo>
                    <a:pt x="355" y="470"/>
                    <a:pt x="411" y="426"/>
                    <a:pt x="411" y="320"/>
                  </a:cubicBezTo>
                  <a:cubicBezTo>
                    <a:pt x="411" y="73"/>
                    <a:pt x="411" y="73"/>
                    <a:pt x="411" y="73"/>
                  </a:cubicBezTo>
                  <a:cubicBezTo>
                    <a:pt x="411" y="33"/>
                    <a:pt x="401" y="27"/>
                    <a:pt x="341" y="22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4" y="22"/>
                    <a:pt x="504" y="22"/>
                    <a:pt x="504" y="22"/>
                  </a:cubicBezTo>
                  <a:cubicBezTo>
                    <a:pt x="452" y="28"/>
                    <a:pt x="443" y="33"/>
                    <a:pt x="443" y="73"/>
                  </a:cubicBezTo>
                  <a:cubicBezTo>
                    <a:pt x="443" y="333"/>
                    <a:pt x="443" y="333"/>
                    <a:pt x="443" y="333"/>
                  </a:cubicBezTo>
                  <a:cubicBezTo>
                    <a:pt x="443" y="455"/>
                    <a:pt x="361" y="513"/>
                    <a:pt x="258" y="513"/>
                  </a:cubicBezTo>
                  <a:cubicBezTo>
                    <a:pt x="137" y="513"/>
                    <a:pt x="61" y="455"/>
                    <a:pt x="61" y="331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1" y="32"/>
                    <a:pt x="52" y="28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7" y="22"/>
                    <a:pt x="207" y="22"/>
                    <a:pt x="207" y="22"/>
                  </a:cubicBezTo>
                  <a:cubicBezTo>
                    <a:pt x="154" y="28"/>
                    <a:pt x="146" y="32"/>
                    <a:pt x="146" y="73"/>
                  </a:cubicBezTo>
                  <a:lnTo>
                    <a:pt x="146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0" name="Freeform 18">
              <a:extLst>
                <a:ext uri="{FF2B5EF4-FFF2-40B4-BE49-F238E27FC236}">
                  <a16:creationId xmlns:a16="http://schemas.microsoft.com/office/drawing/2014/main" id="{016C3104-A790-4D8F-A633-3ADBE6FE3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774"/>
              <a:ext cx="90" cy="85"/>
            </a:xfrm>
            <a:custGeom>
              <a:avLst/>
              <a:gdLst>
                <a:gd name="T0" fmla="*/ 279 w 407"/>
                <a:gd name="T1" fmla="*/ 119 h 384"/>
                <a:gd name="T2" fmla="*/ 219 w 407"/>
                <a:gd name="T3" fmla="*/ 50 h 384"/>
                <a:gd name="T4" fmla="*/ 128 w 407"/>
                <a:gd name="T5" fmla="*/ 87 h 384"/>
                <a:gd name="T6" fmla="*/ 128 w 407"/>
                <a:gd name="T7" fmla="*/ 330 h 384"/>
                <a:gd name="T8" fmla="*/ 175 w 407"/>
                <a:gd name="T9" fmla="*/ 364 h 384"/>
                <a:gd name="T10" fmla="*/ 175 w 407"/>
                <a:gd name="T11" fmla="*/ 384 h 384"/>
                <a:gd name="T12" fmla="*/ 0 w 407"/>
                <a:gd name="T13" fmla="*/ 384 h 384"/>
                <a:gd name="T14" fmla="*/ 0 w 407"/>
                <a:gd name="T15" fmla="*/ 364 h 384"/>
                <a:gd name="T16" fmla="*/ 47 w 407"/>
                <a:gd name="T17" fmla="*/ 330 h 384"/>
                <a:gd name="T18" fmla="*/ 47 w 407"/>
                <a:gd name="T19" fmla="*/ 73 h 384"/>
                <a:gd name="T20" fmla="*/ 2 w 407"/>
                <a:gd name="T21" fmla="*/ 47 h 384"/>
                <a:gd name="T22" fmla="*/ 2 w 407"/>
                <a:gd name="T23" fmla="*/ 37 h 384"/>
                <a:gd name="T24" fmla="*/ 119 w 407"/>
                <a:gd name="T25" fmla="*/ 0 h 384"/>
                <a:gd name="T26" fmla="*/ 131 w 407"/>
                <a:gd name="T27" fmla="*/ 0 h 384"/>
                <a:gd name="T28" fmla="*/ 128 w 407"/>
                <a:gd name="T29" fmla="*/ 69 h 384"/>
                <a:gd name="T30" fmla="*/ 260 w 407"/>
                <a:gd name="T31" fmla="*/ 0 h 384"/>
                <a:gd name="T32" fmla="*/ 360 w 407"/>
                <a:gd name="T33" fmla="*/ 116 h 384"/>
                <a:gd name="T34" fmla="*/ 360 w 407"/>
                <a:gd name="T35" fmla="*/ 330 h 384"/>
                <a:gd name="T36" fmla="*/ 407 w 407"/>
                <a:gd name="T37" fmla="*/ 364 h 384"/>
                <a:gd name="T38" fmla="*/ 407 w 407"/>
                <a:gd name="T39" fmla="*/ 384 h 384"/>
                <a:gd name="T40" fmla="*/ 232 w 407"/>
                <a:gd name="T41" fmla="*/ 384 h 384"/>
                <a:gd name="T42" fmla="*/ 232 w 407"/>
                <a:gd name="T43" fmla="*/ 364 h 384"/>
                <a:gd name="T44" fmla="*/ 279 w 407"/>
                <a:gd name="T45" fmla="*/ 330 h 384"/>
                <a:gd name="T46" fmla="*/ 279 w 407"/>
                <a:gd name="T47" fmla="*/ 11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384">
                  <a:moveTo>
                    <a:pt x="279" y="119"/>
                  </a:moveTo>
                  <a:cubicBezTo>
                    <a:pt x="279" y="71"/>
                    <a:pt x="260" y="50"/>
                    <a:pt x="219" y="50"/>
                  </a:cubicBezTo>
                  <a:cubicBezTo>
                    <a:pt x="185" y="50"/>
                    <a:pt x="153" y="67"/>
                    <a:pt x="128" y="87"/>
                  </a:cubicBezTo>
                  <a:cubicBezTo>
                    <a:pt x="128" y="330"/>
                    <a:pt x="128" y="330"/>
                    <a:pt x="128" y="330"/>
                  </a:cubicBezTo>
                  <a:cubicBezTo>
                    <a:pt x="128" y="356"/>
                    <a:pt x="140" y="361"/>
                    <a:pt x="175" y="364"/>
                  </a:cubicBezTo>
                  <a:cubicBezTo>
                    <a:pt x="175" y="384"/>
                    <a:pt x="175" y="384"/>
                    <a:pt x="175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69"/>
                    <a:pt x="128" y="69"/>
                    <a:pt x="128" y="69"/>
                  </a:cubicBezTo>
                  <a:cubicBezTo>
                    <a:pt x="160" y="32"/>
                    <a:pt x="202" y="0"/>
                    <a:pt x="260" y="0"/>
                  </a:cubicBezTo>
                  <a:cubicBezTo>
                    <a:pt x="327" y="0"/>
                    <a:pt x="360" y="38"/>
                    <a:pt x="360" y="116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56"/>
                    <a:pt x="371" y="361"/>
                    <a:pt x="407" y="364"/>
                  </a:cubicBezTo>
                  <a:cubicBezTo>
                    <a:pt x="407" y="384"/>
                    <a:pt x="407" y="384"/>
                    <a:pt x="407" y="384"/>
                  </a:cubicBezTo>
                  <a:cubicBezTo>
                    <a:pt x="232" y="384"/>
                    <a:pt x="232" y="384"/>
                    <a:pt x="232" y="384"/>
                  </a:cubicBezTo>
                  <a:cubicBezTo>
                    <a:pt x="232" y="364"/>
                    <a:pt x="232" y="364"/>
                    <a:pt x="232" y="364"/>
                  </a:cubicBezTo>
                  <a:cubicBezTo>
                    <a:pt x="268" y="361"/>
                    <a:pt x="279" y="356"/>
                    <a:pt x="279" y="330"/>
                  </a:cubicBezTo>
                  <a:lnTo>
                    <a:pt x="279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1" name="Freeform 19">
              <a:extLst>
                <a:ext uri="{FF2B5EF4-FFF2-40B4-BE49-F238E27FC236}">
                  <a16:creationId xmlns:a16="http://schemas.microsoft.com/office/drawing/2014/main" id="{25ADC336-527D-463E-82BB-0E74F6DEC4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9" y="740"/>
              <a:ext cx="39" cy="119"/>
            </a:xfrm>
            <a:custGeom>
              <a:avLst/>
              <a:gdLst>
                <a:gd name="T0" fmla="*/ 35 w 176"/>
                <a:gd name="T1" fmla="*/ 51 h 537"/>
                <a:gd name="T2" fmla="*/ 86 w 176"/>
                <a:gd name="T3" fmla="*/ 0 h 537"/>
                <a:gd name="T4" fmla="*/ 138 w 176"/>
                <a:gd name="T5" fmla="*/ 51 h 537"/>
                <a:gd name="T6" fmla="*/ 86 w 176"/>
                <a:gd name="T7" fmla="*/ 102 h 537"/>
                <a:gd name="T8" fmla="*/ 35 w 176"/>
                <a:gd name="T9" fmla="*/ 51 h 537"/>
                <a:gd name="T10" fmla="*/ 128 w 176"/>
                <a:gd name="T11" fmla="*/ 483 h 537"/>
                <a:gd name="T12" fmla="*/ 176 w 176"/>
                <a:gd name="T13" fmla="*/ 517 h 537"/>
                <a:gd name="T14" fmla="*/ 176 w 176"/>
                <a:gd name="T15" fmla="*/ 537 h 537"/>
                <a:gd name="T16" fmla="*/ 0 w 176"/>
                <a:gd name="T17" fmla="*/ 537 h 537"/>
                <a:gd name="T18" fmla="*/ 0 w 176"/>
                <a:gd name="T19" fmla="*/ 517 h 537"/>
                <a:gd name="T20" fmla="*/ 48 w 176"/>
                <a:gd name="T21" fmla="*/ 483 h 537"/>
                <a:gd name="T22" fmla="*/ 48 w 176"/>
                <a:gd name="T23" fmla="*/ 226 h 537"/>
                <a:gd name="T24" fmla="*/ 2 w 176"/>
                <a:gd name="T25" fmla="*/ 200 h 537"/>
                <a:gd name="T26" fmla="*/ 2 w 176"/>
                <a:gd name="T27" fmla="*/ 190 h 537"/>
                <a:gd name="T28" fmla="*/ 117 w 176"/>
                <a:gd name="T29" fmla="*/ 153 h 537"/>
                <a:gd name="T30" fmla="*/ 128 w 176"/>
                <a:gd name="T31" fmla="*/ 153 h 537"/>
                <a:gd name="T32" fmla="*/ 128 w 176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537">
                  <a:moveTo>
                    <a:pt x="35" y="51"/>
                  </a:moveTo>
                  <a:cubicBezTo>
                    <a:pt x="35" y="23"/>
                    <a:pt x="56" y="0"/>
                    <a:pt x="86" y="0"/>
                  </a:cubicBezTo>
                  <a:cubicBezTo>
                    <a:pt x="115" y="0"/>
                    <a:pt x="138" y="23"/>
                    <a:pt x="138" y="51"/>
                  </a:cubicBezTo>
                  <a:cubicBezTo>
                    <a:pt x="138" y="79"/>
                    <a:pt x="115" y="102"/>
                    <a:pt x="86" y="102"/>
                  </a:cubicBezTo>
                  <a:cubicBezTo>
                    <a:pt x="56" y="102"/>
                    <a:pt x="35" y="79"/>
                    <a:pt x="35" y="51"/>
                  </a:cubicBezTo>
                  <a:moveTo>
                    <a:pt x="128" y="483"/>
                  </a:moveTo>
                  <a:cubicBezTo>
                    <a:pt x="128" y="509"/>
                    <a:pt x="140" y="514"/>
                    <a:pt x="176" y="517"/>
                  </a:cubicBezTo>
                  <a:cubicBezTo>
                    <a:pt x="176" y="537"/>
                    <a:pt x="176" y="537"/>
                    <a:pt x="176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8" y="509"/>
                    <a:pt x="48" y="483"/>
                  </a:cubicBezTo>
                  <a:cubicBezTo>
                    <a:pt x="48" y="226"/>
                    <a:pt x="48" y="226"/>
                    <a:pt x="48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7" y="153"/>
                    <a:pt x="117" y="153"/>
                    <a:pt x="117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2" name="Freeform 20">
              <a:extLst>
                <a:ext uri="{FF2B5EF4-FFF2-40B4-BE49-F238E27FC236}">
                  <a16:creationId xmlns:a16="http://schemas.microsoft.com/office/drawing/2014/main" id="{16CC2E17-0684-4DA6-B387-C4CE9999F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" y="775"/>
              <a:ext cx="85" cy="86"/>
            </a:xfrm>
            <a:custGeom>
              <a:avLst/>
              <a:gdLst>
                <a:gd name="T0" fmla="*/ 385 w 385"/>
                <a:gd name="T1" fmla="*/ 21 h 384"/>
                <a:gd name="T2" fmla="*/ 348 w 385"/>
                <a:gd name="T3" fmla="*/ 48 h 384"/>
                <a:gd name="T4" fmla="*/ 209 w 385"/>
                <a:gd name="T5" fmla="*/ 384 h 384"/>
                <a:gd name="T6" fmla="*/ 189 w 385"/>
                <a:gd name="T7" fmla="*/ 384 h 384"/>
                <a:gd name="T8" fmla="*/ 37 w 385"/>
                <a:gd name="T9" fmla="*/ 48 h 384"/>
                <a:gd name="T10" fmla="*/ 0 w 385"/>
                <a:gd name="T11" fmla="*/ 21 h 384"/>
                <a:gd name="T12" fmla="*/ 0 w 385"/>
                <a:gd name="T13" fmla="*/ 0 h 384"/>
                <a:gd name="T14" fmla="*/ 176 w 385"/>
                <a:gd name="T15" fmla="*/ 0 h 384"/>
                <a:gd name="T16" fmla="*/ 176 w 385"/>
                <a:gd name="T17" fmla="*/ 21 h 384"/>
                <a:gd name="T18" fmla="*/ 127 w 385"/>
                <a:gd name="T19" fmla="*/ 45 h 384"/>
                <a:gd name="T20" fmla="*/ 131 w 385"/>
                <a:gd name="T21" fmla="*/ 65 h 384"/>
                <a:gd name="T22" fmla="*/ 222 w 385"/>
                <a:gd name="T23" fmla="*/ 284 h 384"/>
                <a:gd name="T24" fmla="*/ 310 w 385"/>
                <a:gd name="T25" fmla="*/ 64 h 384"/>
                <a:gd name="T26" fmla="*/ 315 w 385"/>
                <a:gd name="T27" fmla="*/ 45 h 384"/>
                <a:gd name="T28" fmla="*/ 264 w 385"/>
                <a:gd name="T29" fmla="*/ 21 h 384"/>
                <a:gd name="T30" fmla="*/ 264 w 385"/>
                <a:gd name="T31" fmla="*/ 0 h 384"/>
                <a:gd name="T32" fmla="*/ 385 w 385"/>
                <a:gd name="T33" fmla="*/ 0 h 384"/>
                <a:gd name="T34" fmla="*/ 385 w 385"/>
                <a:gd name="T35" fmla="*/ 21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5" h="384">
                  <a:moveTo>
                    <a:pt x="385" y="21"/>
                  </a:moveTo>
                  <a:cubicBezTo>
                    <a:pt x="358" y="28"/>
                    <a:pt x="355" y="33"/>
                    <a:pt x="348" y="48"/>
                  </a:cubicBezTo>
                  <a:cubicBezTo>
                    <a:pt x="209" y="384"/>
                    <a:pt x="209" y="384"/>
                    <a:pt x="209" y="384"/>
                  </a:cubicBezTo>
                  <a:cubicBezTo>
                    <a:pt x="189" y="384"/>
                    <a:pt x="189" y="384"/>
                    <a:pt x="189" y="384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40" y="25"/>
                    <a:pt x="127" y="28"/>
                    <a:pt x="127" y="45"/>
                  </a:cubicBezTo>
                  <a:cubicBezTo>
                    <a:pt x="127" y="51"/>
                    <a:pt x="128" y="56"/>
                    <a:pt x="131" y="65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310" y="64"/>
                    <a:pt x="310" y="64"/>
                    <a:pt x="310" y="64"/>
                  </a:cubicBezTo>
                  <a:cubicBezTo>
                    <a:pt x="313" y="55"/>
                    <a:pt x="315" y="51"/>
                    <a:pt x="315" y="45"/>
                  </a:cubicBezTo>
                  <a:cubicBezTo>
                    <a:pt x="315" y="28"/>
                    <a:pt x="301" y="26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5" y="0"/>
                    <a:pt x="385" y="0"/>
                    <a:pt x="385" y="0"/>
                  </a:cubicBezTo>
                  <a:lnTo>
                    <a:pt x="38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3" name="Freeform 21">
              <a:extLst>
                <a:ext uri="{FF2B5EF4-FFF2-40B4-BE49-F238E27FC236}">
                  <a16:creationId xmlns:a16="http://schemas.microsoft.com/office/drawing/2014/main" id="{802F62C8-C373-4613-9981-4A10DC8B41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58" y="774"/>
              <a:ext cx="70" cy="87"/>
            </a:xfrm>
            <a:custGeom>
              <a:avLst/>
              <a:gdLst>
                <a:gd name="T0" fmla="*/ 75 w 314"/>
                <a:gd name="T1" fmla="*/ 138 h 392"/>
                <a:gd name="T2" fmla="*/ 234 w 314"/>
                <a:gd name="T3" fmla="*/ 138 h 392"/>
                <a:gd name="T4" fmla="*/ 162 w 314"/>
                <a:gd name="T5" fmla="*/ 24 h 392"/>
                <a:gd name="T6" fmla="*/ 75 w 314"/>
                <a:gd name="T7" fmla="*/ 138 h 392"/>
                <a:gd name="T8" fmla="*/ 309 w 314"/>
                <a:gd name="T9" fmla="*/ 146 h 392"/>
                <a:gd name="T10" fmla="*/ 309 w 314"/>
                <a:gd name="T11" fmla="*/ 161 h 392"/>
                <a:gd name="T12" fmla="*/ 72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09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4" y="138"/>
                    <a:pt x="234" y="138"/>
                    <a:pt x="234" y="138"/>
                  </a:cubicBezTo>
                  <a:cubicBezTo>
                    <a:pt x="234" y="72"/>
                    <a:pt x="214" y="24"/>
                    <a:pt x="162" y="24"/>
                  </a:cubicBezTo>
                  <a:cubicBezTo>
                    <a:pt x="111" y="24"/>
                    <a:pt x="80" y="73"/>
                    <a:pt x="75" y="138"/>
                  </a:cubicBezTo>
                  <a:moveTo>
                    <a:pt x="309" y="146"/>
                  </a:moveTo>
                  <a:cubicBezTo>
                    <a:pt x="309" y="161"/>
                    <a:pt x="309" y="161"/>
                    <a:pt x="309" y="161"/>
                  </a:cubicBezTo>
                  <a:cubicBezTo>
                    <a:pt x="72" y="161"/>
                    <a:pt x="72" y="161"/>
                    <a:pt x="72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8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6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09" y="63"/>
                    <a:pt x="309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4" name="Freeform 22">
              <a:extLst>
                <a:ext uri="{FF2B5EF4-FFF2-40B4-BE49-F238E27FC236}">
                  <a16:creationId xmlns:a16="http://schemas.microsoft.com/office/drawing/2014/main" id="{E7F931E9-1843-4404-BDF8-25AA81FD1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774"/>
              <a:ext cx="57" cy="85"/>
            </a:xfrm>
            <a:custGeom>
              <a:avLst/>
              <a:gdLst>
                <a:gd name="T0" fmla="*/ 128 w 255"/>
                <a:gd name="T1" fmla="*/ 327 h 384"/>
                <a:gd name="T2" fmla="*/ 190 w 255"/>
                <a:gd name="T3" fmla="*/ 364 h 384"/>
                <a:gd name="T4" fmla="*/ 190 w 255"/>
                <a:gd name="T5" fmla="*/ 384 h 384"/>
                <a:gd name="T6" fmla="*/ 0 w 255"/>
                <a:gd name="T7" fmla="*/ 384 h 384"/>
                <a:gd name="T8" fmla="*/ 0 w 255"/>
                <a:gd name="T9" fmla="*/ 364 h 384"/>
                <a:gd name="T10" fmla="*/ 47 w 255"/>
                <a:gd name="T11" fmla="*/ 330 h 384"/>
                <a:gd name="T12" fmla="*/ 47 w 255"/>
                <a:gd name="T13" fmla="*/ 73 h 384"/>
                <a:gd name="T14" fmla="*/ 2 w 255"/>
                <a:gd name="T15" fmla="*/ 47 h 384"/>
                <a:gd name="T16" fmla="*/ 2 w 255"/>
                <a:gd name="T17" fmla="*/ 37 h 384"/>
                <a:gd name="T18" fmla="*/ 118 w 255"/>
                <a:gd name="T19" fmla="*/ 0 h 384"/>
                <a:gd name="T20" fmla="*/ 131 w 255"/>
                <a:gd name="T21" fmla="*/ 0 h 384"/>
                <a:gd name="T22" fmla="*/ 128 w 255"/>
                <a:gd name="T23" fmla="*/ 104 h 384"/>
                <a:gd name="T24" fmla="*/ 226 w 255"/>
                <a:gd name="T25" fmla="*/ 0 h 384"/>
                <a:gd name="T26" fmla="*/ 255 w 255"/>
                <a:gd name="T27" fmla="*/ 11 h 384"/>
                <a:gd name="T28" fmla="*/ 255 w 255"/>
                <a:gd name="T29" fmla="*/ 76 h 384"/>
                <a:gd name="T30" fmla="*/ 243 w 255"/>
                <a:gd name="T31" fmla="*/ 76 h 384"/>
                <a:gd name="T32" fmla="*/ 128 w 255"/>
                <a:gd name="T33" fmla="*/ 122 h 384"/>
                <a:gd name="T34" fmla="*/ 128 w 255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384">
                  <a:moveTo>
                    <a:pt x="128" y="327"/>
                  </a:moveTo>
                  <a:cubicBezTo>
                    <a:pt x="128" y="356"/>
                    <a:pt x="144" y="361"/>
                    <a:pt x="190" y="364"/>
                  </a:cubicBezTo>
                  <a:cubicBezTo>
                    <a:pt x="190" y="384"/>
                    <a:pt x="190" y="384"/>
                    <a:pt x="190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5" y="28"/>
                    <a:pt x="184" y="0"/>
                    <a:pt x="226" y="0"/>
                  </a:cubicBezTo>
                  <a:cubicBezTo>
                    <a:pt x="239" y="0"/>
                    <a:pt x="250" y="5"/>
                    <a:pt x="255" y="11"/>
                  </a:cubicBezTo>
                  <a:cubicBezTo>
                    <a:pt x="255" y="76"/>
                    <a:pt x="255" y="76"/>
                    <a:pt x="255" y="76"/>
                  </a:cubicBezTo>
                  <a:cubicBezTo>
                    <a:pt x="243" y="76"/>
                    <a:pt x="243" y="76"/>
                    <a:pt x="243" y="76"/>
                  </a:cubicBezTo>
                  <a:cubicBezTo>
                    <a:pt x="199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5" name="Freeform 23">
              <a:extLst>
                <a:ext uri="{FF2B5EF4-FFF2-40B4-BE49-F238E27FC236}">
                  <a16:creationId xmlns:a16="http://schemas.microsoft.com/office/drawing/2014/main" id="{C2871992-1C52-4E25-8F90-1601ED1DD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" y="774"/>
              <a:ext cx="60" cy="87"/>
            </a:xfrm>
            <a:custGeom>
              <a:avLst/>
              <a:gdLst>
                <a:gd name="T0" fmla="*/ 5 w 268"/>
                <a:gd name="T1" fmla="*/ 356 h 392"/>
                <a:gd name="T2" fmla="*/ 0 w 268"/>
                <a:gd name="T3" fmla="*/ 257 h 392"/>
                <a:gd name="T4" fmla="*/ 23 w 268"/>
                <a:gd name="T5" fmla="*/ 257 h 392"/>
                <a:gd name="T6" fmla="*/ 132 w 268"/>
                <a:gd name="T7" fmla="*/ 369 h 392"/>
                <a:gd name="T8" fmla="*/ 204 w 268"/>
                <a:gd name="T9" fmla="*/ 306 h 392"/>
                <a:gd name="T10" fmla="*/ 116 w 268"/>
                <a:gd name="T11" fmla="*/ 226 h 392"/>
                <a:gd name="T12" fmla="*/ 5 w 268"/>
                <a:gd name="T13" fmla="*/ 107 h 392"/>
                <a:gd name="T14" fmla="*/ 131 w 268"/>
                <a:gd name="T15" fmla="*/ 0 h 392"/>
                <a:gd name="T16" fmla="*/ 244 w 268"/>
                <a:gd name="T17" fmla="*/ 30 h 392"/>
                <a:gd name="T18" fmla="*/ 244 w 268"/>
                <a:gd name="T19" fmla="*/ 117 h 392"/>
                <a:gd name="T20" fmla="*/ 223 w 268"/>
                <a:gd name="T21" fmla="*/ 117 h 392"/>
                <a:gd name="T22" fmla="*/ 129 w 268"/>
                <a:gd name="T23" fmla="*/ 22 h 392"/>
                <a:gd name="T24" fmla="*/ 67 w 268"/>
                <a:gd name="T25" fmla="*/ 78 h 392"/>
                <a:gd name="T26" fmla="*/ 150 w 268"/>
                <a:gd name="T27" fmla="*/ 154 h 392"/>
                <a:gd name="T28" fmla="*/ 268 w 268"/>
                <a:gd name="T29" fmla="*/ 276 h 392"/>
                <a:gd name="T30" fmla="*/ 130 w 268"/>
                <a:gd name="T31" fmla="*/ 392 h 392"/>
                <a:gd name="T32" fmla="*/ 5 w 268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392">
                  <a:moveTo>
                    <a:pt x="5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1" y="321"/>
                    <a:pt x="76" y="369"/>
                    <a:pt x="132" y="369"/>
                  </a:cubicBezTo>
                  <a:cubicBezTo>
                    <a:pt x="173" y="369"/>
                    <a:pt x="204" y="348"/>
                    <a:pt x="204" y="306"/>
                  </a:cubicBezTo>
                  <a:cubicBezTo>
                    <a:pt x="204" y="266"/>
                    <a:pt x="178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1" y="0"/>
                  </a:cubicBezTo>
                  <a:cubicBezTo>
                    <a:pt x="176" y="0"/>
                    <a:pt x="214" y="11"/>
                    <a:pt x="244" y="30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23" y="117"/>
                    <a:pt x="223" y="117"/>
                    <a:pt x="223" y="117"/>
                  </a:cubicBezTo>
                  <a:cubicBezTo>
                    <a:pt x="210" y="64"/>
                    <a:pt x="180" y="22"/>
                    <a:pt x="129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90" y="132"/>
                    <a:pt x="150" y="154"/>
                  </a:cubicBezTo>
                  <a:cubicBezTo>
                    <a:pt x="224" y="181"/>
                    <a:pt x="268" y="210"/>
                    <a:pt x="268" y="276"/>
                  </a:cubicBezTo>
                  <a:cubicBezTo>
                    <a:pt x="268" y="348"/>
                    <a:pt x="213" y="392"/>
                    <a:pt x="130" y="392"/>
                  </a:cubicBezTo>
                  <a:cubicBezTo>
                    <a:pt x="78" y="392"/>
                    <a:pt x="33" y="377"/>
                    <a:pt x="5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6" name="Freeform 24">
              <a:extLst>
                <a:ext uri="{FF2B5EF4-FFF2-40B4-BE49-F238E27FC236}">
                  <a16:creationId xmlns:a16="http://schemas.microsoft.com/office/drawing/2014/main" id="{E305CE04-F865-4ECB-B370-A16D95DDA0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71" y="740"/>
              <a:ext cx="39" cy="119"/>
            </a:xfrm>
            <a:custGeom>
              <a:avLst/>
              <a:gdLst>
                <a:gd name="T0" fmla="*/ 34 w 175"/>
                <a:gd name="T1" fmla="*/ 51 h 537"/>
                <a:gd name="T2" fmla="*/ 85 w 175"/>
                <a:gd name="T3" fmla="*/ 0 h 537"/>
                <a:gd name="T4" fmla="*/ 137 w 175"/>
                <a:gd name="T5" fmla="*/ 51 h 537"/>
                <a:gd name="T6" fmla="*/ 85 w 175"/>
                <a:gd name="T7" fmla="*/ 102 h 537"/>
                <a:gd name="T8" fmla="*/ 34 w 175"/>
                <a:gd name="T9" fmla="*/ 51 h 537"/>
                <a:gd name="T10" fmla="*/ 128 w 175"/>
                <a:gd name="T11" fmla="*/ 483 h 537"/>
                <a:gd name="T12" fmla="*/ 175 w 175"/>
                <a:gd name="T13" fmla="*/ 517 h 537"/>
                <a:gd name="T14" fmla="*/ 175 w 175"/>
                <a:gd name="T15" fmla="*/ 537 h 537"/>
                <a:gd name="T16" fmla="*/ 0 w 175"/>
                <a:gd name="T17" fmla="*/ 537 h 537"/>
                <a:gd name="T18" fmla="*/ 0 w 175"/>
                <a:gd name="T19" fmla="*/ 517 h 537"/>
                <a:gd name="T20" fmla="*/ 47 w 175"/>
                <a:gd name="T21" fmla="*/ 483 h 537"/>
                <a:gd name="T22" fmla="*/ 47 w 175"/>
                <a:gd name="T23" fmla="*/ 226 h 537"/>
                <a:gd name="T24" fmla="*/ 2 w 175"/>
                <a:gd name="T25" fmla="*/ 200 h 537"/>
                <a:gd name="T26" fmla="*/ 2 w 175"/>
                <a:gd name="T27" fmla="*/ 190 h 537"/>
                <a:gd name="T28" fmla="*/ 116 w 175"/>
                <a:gd name="T29" fmla="*/ 153 h 537"/>
                <a:gd name="T30" fmla="*/ 128 w 175"/>
                <a:gd name="T31" fmla="*/ 153 h 537"/>
                <a:gd name="T32" fmla="*/ 128 w 175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537">
                  <a:moveTo>
                    <a:pt x="34" y="51"/>
                  </a:moveTo>
                  <a:cubicBezTo>
                    <a:pt x="34" y="23"/>
                    <a:pt x="56" y="0"/>
                    <a:pt x="85" y="0"/>
                  </a:cubicBezTo>
                  <a:cubicBezTo>
                    <a:pt x="115" y="0"/>
                    <a:pt x="137" y="23"/>
                    <a:pt x="137" y="51"/>
                  </a:cubicBezTo>
                  <a:cubicBezTo>
                    <a:pt x="137" y="79"/>
                    <a:pt x="115" y="102"/>
                    <a:pt x="85" y="102"/>
                  </a:cubicBezTo>
                  <a:cubicBezTo>
                    <a:pt x="56" y="102"/>
                    <a:pt x="34" y="79"/>
                    <a:pt x="34" y="51"/>
                  </a:cubicBezTo>
                  <a:moveTo>
                    <a:pt x="128" y="483"/>
                  </a:moveTo>
                  <a:cubicBezTo>
                    <a:pt x="128" y="509"/>
                    <a:pt x="139" y="514"/>
                    <a:pt x="175" y="517"/>
                  </a:cubicBezTo>
                  <a:cubicBezTo>
                    <a:pt x="175" y="537"/>
                    <a:pt x="175" y="537"/>
                    <a:pt x="175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7" y="509"/>
                    <a:pt x="47" y="483"/>
                  </a:cubicBezTo>
                  <a:cubicBezTo>
                    <a:pt x="47" y="226"/>
                    <a:pt x="47" y="226"/>
                    <a:pt x="47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6" y="153"/>
                    <a:pt x="116" y="153"/>
                    <a:pt x="116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7" name="Freeform 25">
              <a:extLst>
                <a:ext uri="{FF2B5EF4-FFF2-40B4-BE49-F238E27FC236}">
                  <a16:creationId xmlns:a16="http://schemas.microsoft.com/office/drawing/2014/main" id="{1E51B827-C8BA-431D-A689-70B44CC47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755"/>
              <a:ext cx="55" cy="106"/>
            </a:xfrm>
            <a:custGeom>
              <a:avLst/>
              <a:gdLst>
                <a:gd name="T0" fmla="*/ 126 w 245"/>
                <a:gd name="T1" fmla="*/ 91 h 476"/>
                <a:gd name="T2" fmla="*/ 225 w 245"/>
                <a:gd name="T3" fmla="*/ 91 h 476"/>
                <a:gd name="T4" fmla="*/ 225 w 245"/>
                <a:gd name="T5" fmla="*/ 121 h 476"/>
                <a:gd name="T6" fmla="*/ 126 w 245"/>
                <a:gd name="T7" fmla="*/ 121 h 476"/>
                <a:gd name="T8" fmla="*/ 126 w 245"/>
                <a:gd name="T9" fmla="*/ 359 h 476"/>
                <a:gd name="T10" fmla="*/ 182 w 245"/>
                <a:gd name="T11" fmla="*/ 428 h 476"/>
                <a:gd name="T12" fmla="*/ 237 w 245"/>
                <a:gd name="T13" fmla="*/ 408 h 476"/>
                <a:gd name="T14" fmla="*/ 245 w 245"/>
                <a:gd name="T15" fmla="*/ 419 h 476"/>
                <a:gd name="T16" fmla="*/ 143 w 245"/>
                <a:gd name="T17" fmla="*/ 476 h 476"/>
                <a:gd name="T18" fmla="*/ 46 w 245"/>
                <a:gd name="T19" fmla="*/ 368 h 476"/>
                <a:gd name="T20" fmla="*/ 46 w 245"/>
                <a:gd name="T21" fmla="*/ 121 h 476"/>
                <a:gd name="T22" fmla="*/ 0 w 245"/>
                <a:gd name="T23" fmla="*/ 121 h 476"/>
                <a:gd name="T24" fmla="*/ 0 w 245"/>
                <a:gd name="T25" fmla="*/ 108 h 476"/>
                <a:gd name="T26" fmla="*/ 109 w 245"/>
                <a:gd name="T27" fmla="*/ 0 h 476"/>
                <a:gd name="T28" fmla="*/ 126 w 245"/>
                <a:gd name="T29" fmla="*/ 0 h 476"/>
                <a:gd name="T30" fmla="*/ 126 w 245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476">
                  <a:moveTo>
                    <a:pt x="126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26" y="359"/>
                    <a:pt x="126" y="359"/>
                    <a:pt x="126" y="359"/>
                  </a:cubicBezTo>
                  <a:cubicBezTo>
                    <a:pt x="126" y="408"/>
                    <a:pt x="144" y="428"/>
                    <a:pt x="182" y="428"/>
                  </a:cubicBezTo>
                  <a:cubicBezTo>
                    <a:pt x="203" y="428"/>
                    <a:pt x="218" y="422"/>
                    <a:pt x="237" y="408"/>
                  </a:cubicBezTo>
                  <a:cubicBezTo>
                    <a:pt x="245" y="419"/>
                    <a:pt x="245" y="419"/>
                    <a:pt x="245" y="419"/>
                  </a:cubicBezTo>
                  <a:cubicBezTo>
                    <a:pt x="224" y="450"/>
                    <a:pt x="190" y="476"/>
                    <a:pt x="143" y="476"/>
                  </a:cubicBezTo>
                  <a:cubicBezTo>
                    <a:pt x="88" y="476"/>
                    <a:pt x="46" y="446"/>
                    <a:pt x="46" y="368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4" y="85"/>
                    <a:pt x="82" y="46"/>
                    <a:pt x="109" y="0"/>
                  </a:cubicBezTo>
                  <a:cubicBezTo>
                    <a:pt x="126" y="0"/>
                    <a:pt x="126" y="0"/>
                    <a:pt x="126" y="0"/>
                  </a:cubicBezTo>
                  <a:lnTo>
                    <a:pt x="12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8" name="Freeform 26">
              <a:extLst>
                <a:ext uri="{FF2B5EF4-FFF2-40B4-BE49-F238E27FC236}">
                  <a16:creationId xmlns:a16="http://schemas.microsoft.com/office/drawing/2014/main" id="{2C6BE34A-C67B-45C3-9719-BFDF9955F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775"/>
              <a:ext cx="85" cy="119"/>
            </a:xfrm>
            <a:custGeom>
              <a:avLst/>
              <a:gdLst>
                <a:gd name="T0" fmla="*/ 309 w 383"/>
                <a:gd name="T1" fmla="*/ 65 h 535"/>
                <a:gd name="T2" fmla="*/ 313 w 383"/>
                <a:gd name="T3" fmla="*/ 45 h 535"/>
                <a:gd name="T4" fmla="*/ 264 w 383"/>
                <a:gd name="T5" fmla="*/ 21 h 535"/>
                <a:gd name="T6" fmla="*/ 264 w 383"/>
                <a:gd name="T7" fmla="*/ 0 h 535"/>
                <a:gd name="T8" fmla="*/ 383 w 383"/>
                <a:gd name="T9" fmla="*/ 0 h 535"/>
                <a:gd name="T10" fmla="*/ 383 w 383"/>
                <a:gd name="T11" fmla="*/ 21 h 535"/>
                <a:gd name="T12" fmla="*/ 346 w 383"/>
                <a:gd name="T13" fmla="*/ 48 h 535"/>
                <a:gd name="T14" fmla="*/ 191 w 383"/>
                <a:gd name="T15" fmla="*/ 449 h 535"/>
                <a:gd name="T16" fmla="*/ 102 w 383"/>
                <a:gd name="T17" fmla="*/ 535 h 535"/>
                <a:gd name="T18" fmla="*/ 48 w 383"/>
                <a:gd name="T19" fmla="*/ 501 h 535"/>
                <a:gd name="T20" fmla="*/ 48 w 383"/>
                <a:gd name="T21" fmla="*/ 472 h 535"/>
                <a:gd name="T22" fmla="*/ 93 w 383"/>
                <a:gd name="T23" fmla="*/ 479 h 535"/>
                <a:gd name="T24" fmla="*/ 173 w 383"/>
                <a:gd name="T25" fmla="*/ 424 h 535"/>
                <a:gd name="T26" fmla="*/ 186 w 383"/>
                <a:gd name="T27" fmla="*/ 389 h 535"/>
                <a:gd name="T28" fmla="*/ 37 w 383"/>
                <a:gd name="T29" fmla="*/ 48 h 535"/>
                <a:gd name="T30" fmla="*/ 0 w 383"/>
                <a:gd name="T31" fmla="*/ 21 h 535"/>
                <a:gd name="T32" fmla="*/ 0 w 383"/>
                <a:gd name="T33" fmla="*/ 0 h 535"/>
                <a:gd name="T34" fmla="*/ 176 w 383"/>
                <a:gd name="T35" fmla="*/ 0 h 535"/>
                <a:gd name="T36" fmla="*/ 176 w 383"/>
                <a:gd name="T37" fmla="*/ 21 h 535"/>
                <a:gd name="T38" fmla="*/ 126 w 383"/>
                <a:gd name="T39" fmla="*/ 45 h 535"/>
                <a:gd name="T40" fmla="*/ 130 w 383"/>
                <a:gd name="T41" fmla="*/ 65 h 535"/>
                <a:gd name="T42" fmla="*/ 223 w 383"/>
                <a:gd name="T43" fmla="*/ 295 h 535"/>
                <a:gd name="T44" fmla="*/ 309 w 383"/>
                <a:gd name="T45" fmla="*/ 6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535">
                  <a:moveTo>
                    <a:pt x="309" y="65"/>
                  </a:moveTo>
                  <a:cubicBezTo>
                    <a:pt x="312" y="56"/>
                    <a:pt x="313" y="51"/>
                    <a:pt x="313" y="45"/>
                  </a:cubicBezTo>
                  <a:cubicBezTo>
                    <a:pt x="313" y="28"/>
                    <a:pt x="300" y="25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383" y="21"/>
                    <a:pt x="383" y="21"/>
                    <a:pt x="383" y="21"/>
                  </a:cubicBezTo>
                  <a:cubicBezTo>
                    <a:pt x="357" y="28"/>
                    <a:pt x="352" y="33"/>
                    <a:pt x="346" y="48"/>
                  </a:cubicBezTo>
                  <a:cubicBezTo>
                    <a:pt x="191" y="449"/>
                    <a:pt x="191" y="449"/>
                    <a:pt x="191" y="449"/>
                  </a:cubicBezTo>
                  <a:cubicBezTo>
                    <a:pt x="169" y="504"/>
                    <a:pt x="147" y="535"/>
                    <a:pt x="102" y="535"/>
                  </a:cubicBezTo>
                  <a:cubicBezTo>
                    <a:pt x="79" y="535"/>
                    <a:pt x="55" y="522"/>
                    <a:pt x="48" y="501"/>
                  </a:cubicBezTo>
                  <a:cubicBezTo>
                    <a:pt x="48" y="472"/>
                    <a:pt x="48" y="472"/>
                    <a:pt x="48" y="472"/>
                  </a:cubicBezTo>
                  <a:cubicBezTo>
                    <a:pt x="62" y="476"/>
                    <a:pt x="73" y="479"/>
                    <a:pt x="93" y="479"/>
                  </a:cubicBezTo>
                  <a:cubicBezTo>
                    <a:pt x="132" y="479"/>
                    <a:pt x="156" y="468"/>
                    <a:pt x="173" y="424"/>
                  </a:cubicBezTo>
                  <a:cubicBezTo>
                    <a:pt x="186" y="389"/>
                    <a:pt x="186" y="389"/>
                    <a:pt x="186" y="389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39" y="25"/>
                    <a:pt x="126" y="28"/>
                    <a:pt x="126" y="45"/>
                  </a:cubicBezTo>
                  <a:cubicBezTo>
                    <a:pt x="126" y="51"/>
                    <a:pt x="128" y="56"/>
                    <a:pt x="130" y="65"/>
                  </a:cubicBezTo>
                  <a:cubicBezTo>
                    <a:pt x="223" y="295"/>
                    <a:pt x="223" y="295"/>
                    <a:pt x="223" y="295"/>
                  </a:cubicBezTo>
                  <a:lnTo>
                    <a:pt x="309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9" name="Freeform 27">
              <a:extLst>
                <a:ext uri="{FF2B5EF4-FFF2-40B4-BE49-F238E27FC236}">
                  <a16:creationId xmlns:a16="http://schemas.microsoft.com/office/drawing/2014/main" id="{74766D12-2E22-49D5-8DF0-3FEA1D954B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42" y="522"/>
              <a:ext cx="358" cy="405"/>
            </a:xfrm>
            <a:custGeom>
              <a:avLst/>
              <a:gdLst>
                <a:gd name="T0" fmla="*/ 1098 w 1615"/>
                <a:gd name="T1" fmla="*/ 1547 h 1826"/>
                <a:gd name="T2" fmla="*/ 861 w 1615"/>
                <a:gd name="T3" fmla="*/ 1617 h 1826"/>
                <a:gd name="T4" fmla="*/ 861 w 1615"/>
                <a:gd name="T5" fmla="*/ 1325 h 1826"/>
                <a:gd name="T6" fmla="*/ 1291 w 1615"/>
                <a:gd name="T7" fmla="*/ 1380 h 1826"/>
                <a:gd name="T8" fmla="*/ 1135 w 1615"/>
                <a:gd name="T9" fmla="*/ 1328 h 1826"/>
                <a:gd name="T10" fmla="*/ 861 w 1615"/>
                <a:gd name="T11" fmla="*/ 960 h 1826"/>
                <a:gd name="T12" fmla="*/ 1135 w 1615"/>
                <a:gd name="T13" fmla="*/ 1210 h 1826"/>
                <a:gd name="T14" fmla="*/ 1409 w 1615"/>
                <a:gd name="T15" fmla="*/ 960 h 1826"/>
                <a:gd name="T16" fmla="*/ 861 w 1615"/>
                <a:gd name="T17" fmla="*/ 960 h 1826"/>
                <a:gd name="T18" fmla="*/ 905 w 1615"/>
                <a:gd name="T19" fmla="*/ 866 h 1826"/>
                <a:gd name="T20" fmla="*/ 1362 w 1615"/>
                <a:gd name="T21" fmla="*/ 866 h 1826"/>
                <a:gd name="T22" fmla="*/ 540 w 1615"/>
                <a:gd name="T23" fmla="*/ 1557 h 1826"/>
                <a:gd name="T24" fmla="*/ 425 w 1615"/>
                <a:gd name="T25" fmla="*/ 866 h 1826"/>
                <a:gd name="T26" fmla="*/ 644 w 1615"/>
                <a:gd name="T27" fmla="*/ 1596 h 1826"/>
                <a:gd name="T28" fmla="*/ 756 w 1615"/>
                <a:gd name="T29" fmla="*/ 866 h 1826"/>
                <a:gd name="T30" fmla="*/ 644 w 1615"/>
                <a:gd name="T31" fmla="*/ 1596 h 1826"/>
                <a:gd name="T32" fmla="*/ 0 w 1615"/>
                <a:gd name="T33" fmla="*/ 1020 h 1826"/>
                <a:gd name="T34" fmla="*/ 1615 w 1615"/>
                <a:gd name="T35" fmla="*/ 1020 h 1826"/>
                <a:gd name="T36" fmla="*/ 0 w 1615"/>
                <a:gd name="T37" fmla="*/ 0 h 1826"/>
                <a:gd name="T38" fmla="*/ 208 w 1615"/>
                <a:gd name="T39" fmla="*/ 866 h 1826"/>
                <a:gd name="T40" fmla="*/ 321 w 1615"/>
                <a:gd name="T41" fmla="*/ 1372 h 1826"/>
                <a:gd name="T42" fmla="*/ 1513 w 1615"/>
                <a:gd name="T43" fmla="*/ 1020 h 1826"/>
                <a:gd name="T44" fmla="*/ 104 w 1615"/>
                <a:gd name="T45" fmla="*/ 1020 h 1826"/>
                <a:gd name="T46" fmla="*/ 1513 w 1615"/>
                <a:gd name="T47" fmla="*/ 104 h 1826"/>
                <a:gd name="T48" fmla="*/ 1409 w 1615"/>
                <a:gd name="T49" fmla="*/ 336 h 1826"/>
                <a:gd name="T50" fmla="*/ 795 w 1615"/>
                <a:gd name="T51" fmla="*/ 435 h 1826"/>
                <a:gd name="T52" fmla="*/ 208 w 1615"/>
                <a:gd name="T53" fmla="*/ 527 h 1826"/>
                <a:gd name="T54" fmla="*/ 381 w 1615"/>
                <a:gd name="T55" fmla="*/ 430 h 1826"/>
                <a:gd name="T56" fmla="*/ 1242 w 1615"/>
                <a:gd name="T57" fmla="*/ 208 h 1826"/>
                <a:gd name="T58" fmla="*/ 1409 w 1615"/>
                <a:gd name="T59" fmla="*/ 336 h 1826"/>
                <a:gd name="T60" fmla="*/ 1236 w 1615"/>
                <a:gd name="T61" fmla="*/ 540 h 1826"/>
                <a:gd name="T62" fmla="*/ 388 w 1615"/>
                <a:gd name="T63" fmla="*/ 762 h 1826"/>
                <a:gd name="T64" fmla="*/ 208 w 1615"/>
                <a:gd name="T65" fmla="*/ 634 h 1826"/>
                <a:gd name="T66" fmla="*/ 790 w 1615"/>
                <a:gd name="T67" fmla="*/ 548 h 1826"/>
                <a:gd name="T68" fmla="*/ 1409 w 1615"/>
                <a:gd name="T69" fmla="*/ 443 h 1826"/>
                <a:gd name="T70" fmla="*/ 1247 w 1615"/>
                <a:gd name="T71" fmla="*/ 644 h 1826"/>
                <a:gd name="T72" fmla="*/ 1409 w 1615"/>
                <a:gd name="T73" fmla="*/ 762 h 1826"/>
                <a:gd name="T74" fmla="*/ 1247 w 1615"/>
                <a:gd name="T75" fmla="*/ 644 h 1826"/>
                <a:gd name="T76" fmla="*/ 777 w 1615"/>
                <a:gd name="T77" fmla="*/ 208 h 1826"/>
                <a:gd name="T78" fmla="*/ 208 w 1615"/>
                <a:gd name="T79" fmla="*/ 310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15" h="1826">
                  <a:moveTo>
                    <a:pt x="861" y="1617"/>
                  </a:moveTo>
                  <a:cubicBezTo>
                    <a:pt x="944" y="1609"/>
                    <a:pt x="1025" y="1589"/>
                    <a:pt x="1098" y="1547"/>
                  </a:cubicBezTo>
                  <a:cubicBezTo>
                    <a:pt x="861" y="1440"/>
                    <a:pt x="861" y="1440"/>
                    <a:pt x="861" y="1440"/>
                  </a:cubicBezTo>
                  <a:lnTo>
                    <a:pt x="861" y="1617"/>
                  </a:lnTo>
                  <a:close/>
                  <a:moveTo>
                    <a:pt x="861" y="1200"/>
                  </a:moveTo>
                  <a:cubicBezTo>
                    <a:pt x="861" y="1325"/>
                    <a:pt x="861" y="1325"/>
                    <a:pt x="861" y="1325"/>
                  </a:cubicBezTo>
                  <a:cubicBezTo>
                    <a:pt x="1135" y="1450"/>
                    <a:pt x="1135" y="1450"/>
                    <a:pt x="1135" y="1450"/>
                  </a:cubicBezTo>
                  <a:cubicBezTo>
                    <a:pt x="1291" y="1380"/>
                    <a:pt x="1291" y="1380"/>
                    <a:pt x="1291" y="1380"/>
                  </a:cubicBezTo>
                  <a:cubicBezTo>
                    <a:pt x="1328" y="1333"/>
                    <a:pt x="1359" y="1273"/>
                    <a:pt x="1380" y="1213"/>
                  </a:cubicBezTo>
                  <a:cubicBezTo>
                    <a:pt x="1135" y="1328"/>
                    <a:pt x="1135" y="1328"/>
                    <a:pt x="1135" y="1328"/>
                  </a:cubicBezTo>
                  <a:lnTo>
                    <a:pt x="861" y="1200"/>
                  </a:lnTo>
                  <a:close/>
                  <a:moveTo>
                    <a:pt x="861" y="960"/>
                  </a:moveTo>
                  <a:cubicBezTo>
                    <a:pt x="861" y="1085"/>
                    <a:pt x="861" y="1085"/>
                    <a:pt x="861" y="1085"/>
                  </a:cubicBezTo>
                  <a:cubicBezTo>
                    <a:pt x="1135" y="1210"/>
                    <a:pt x="1135" y="1210"/>
                    <a:pt x="1135" y="1210"/>
                  </a:cubicBezTo>
                  <a:cubicBezTo>
                    <a:pt x="1409" y="1088"/>
                    <a:pt x="1409" y="1088"/>
                    <a:pt x="1409" y="1088"/>
                  </a:cubicBezTo>
                  <a:cubicBezTo>
                    <a:pt x="1409" y="960"/>
                    <a:pt x="1409" y="960"/>
                    <a:pt x="1409" y="960"/>
                  </a:cubicBezTo>
                  <a:cubicBezTo>
                    <a:pt x="1135" y="1088"/>
                    <a:pt x="1135" y="1088"/>
                    <a:pt x="1135" y="1088"/>
                  </a:cubicBezTo>
                  <a:lnTo>
                    <a:pt x="861" y="960"/>
                  </a:lnTo>
                  <a:close/>
                  <a:moveTo>
                    <a:pt x="1362" y="866"/>
                  </a:moveTo>
                  <a:cubicBezTo>
                    <a:pt x="905" y="866"/>
                    <a:pt x="905" y="866"/>
                    <a:pt x="905" y="866"/>
                  </a:cubicBezTo>
                  <a:cubicBezTo>
                    <a:pt x="1135" y="973"/>
                    <a:pt x="1135" y="973"/>
                    <a:pt x="1135" y="973"/>
                  </a:cubicBezTo>
                  <a:lnTo>
                    <a:pt x="1362" y="866"/>
                  </a:lnTo>
                  <a:close/>
                  <a:moveTo>
                    <a:pt x="425" y="1484"/>
                  </a:moveTo>
                  <a:cubicBezTo>
                    <a:pt x="461" y="1513"/>
                    <a:pt x="498" y="1536"/>
                    <a:pt x="540" y="1557"/>
                  </a:cubicBezTo>
                  <a:cubicBezTo>
                    <a:pt x="540" y="866"/>
                    <a:pt x="540" y="866"/>
                    <a:pt x="540" y="866"/>
                  </a:cubicBezTo>
                  <a:cubicBezTo>
                    <a:pt x="425" y="866"/>
                    <a:pt x="425" y="866"/>
                    <a:pt x="425" y="866"/>
                  </a:cubicBezTo>
                  <a:lnTo>
                    <a:pt x="425" y="1484"/>
                  </a:lnTo>
                  <a:close/>
                  <a:moveTo>
                    <a:pt x="644" y="1596"/>
                  </a:moveTo>
                  <a:cubicBezTo>
                    <a:pt x="678" y="1609"/>
                    <a:pt x="715" y="1615"/>
                    <a:pt x="756" y="1617"/>
                  </a:cubicBezTo>
                  <a:cubicBezTo>
                    <a:pt x="756" y="866"/>
                    <a:pt x="756" y="866"/>
                    <a:pt x="756" y="866"/>
                  </a:cubicBezTo>
                  <a:cubicBezTo>
                    <a:pt x="644" y="866"/>
                    <a:pt x="644" y="866"/>
                    <a:pt x="644" y="866"/>
                  </a:cubicBezTo>
                  <a:lnTo>
                    <a:pt x="644" y="1596"/>
                  </a:lnTo>
                  <a:close/>
                  <a:moveTo>
                    <a:pt x="0" y="0"/>
                  </a:moveTo>
                  <a:cubicBezTo>
                    <a:pt x="0" y="1020"/>
                    <a:pt x="0" y="1020"/>
                    <a:pt x="0" y="1020"/>
                  </a:cubicBezTo>
                  <a:cubicBezTo>
                    <a:pt x="0" y="1469"/>
                    <a:pt x="357" y="1826"/>
                    <a:pt x="806" y="1826"/>
                  </a:cubicBezTo>
                  <a:cubicBezTo>
                    <a:pt x="1257" y="1826"/>
                    <a:pt x="1615" y="1469"/>
                    <a:pt x="1615" y="1020"/>
                  </a:cubicBezTo>
                  <a:cubicBezTo>
                    <a:pt x="1615" y="0"/>
                    <a:pt x="1615" y="0"/>
                    <a:pt x="1615" y="0"/>
                  </a:cubicBezTo>
                  <a:lnTo>
                    <a:pt x="0" y="0"/>
                  </a:lnTo>
                  <a:close/>
                  <a:moveTo>
                    <a:pt x="321" y="866"/>
                  </a:moveTo>
                  <a:cubicBezTo>
                    <a:pt x="208" y="866"/>
                    <a:pt x="208" y="866"/>
                    <a:pt x="208" y="866"/>
                  </a:cubicBezTo>
                  <a:cubicBezTo>
                    <a:pt x="208" y="1020"/>
                    <a:pt x="208" y="1020"/>
                    <a:pt x="208" y="1020"/>
                  </a:cubicBezTo>
                  <a:cubicBezTo>
                    <a:pt x="208" y="1150"/>
                    <a:pt x="248" y="1273"/>
                    <a:pt x="321" y="1372"/>
                  </a:cubicBezTo>
                  <a:lnTo>
                    <a:pt x="321" y="866"/>
                  </a:lnTo>
                  <a:close/>
                  <a:moveTo>
                    <a:pt x="1513" y="1020"/>
                  </a:moveTo>
                  <a:cubicBezTo>
                    <a:pt x="1513" y="1409"/>
                    <a:pt x="1197" y="1722"/>
                    <a:pt x="806" y="1722"/>
                  </a:cubicBezTo>
                  <a:cubicBezTo>
                    <a:pt x="417" y="1722"/>
                    <a:pt x="104" y="1409"/>
                    <a:pt x="104" y="1020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513" y="104"/>
                    <a:pt x="1513" y="104"/>
                    <a:pt x="1513" y="104"/>
                  </a:cubicBezTo>
                  <a:lnTo>
                    <a:pt x="1513" y="1020"/>
                  </a:lnTo>
                  <a:close/>
                  <a:moveTo>
                    <a:pt x="1409" y="336"/>
                  </a:moveTo>
                  <a:cubicBezTo>
                    <a:pt x="1367" y="326"/>
                    <a:pt x="1294" y="321"/>
                    <a:pt x="1236" y="321"/>
                  </a:cubicBezTo>
                  <a:cubicBezTo>
                    <a:pt x="1054" y="321"/>
                    <a:pt x="928" y="378"/>
                    <a:pt x="795" y="435"/>
                  </a:cubicBezTo>
                  <a:cubicBezTo>
                    <a:pt x="683" y="485"/>
                    <a:pt x="563" y="545"/>
                    <a:pt x="388" y="545"/>
                  </a:cubicBezTo>
                  <a:cubicBezTo>
                    <a:pt x="334" y="545"/>
                    <a:pt x="274" y="540"/>
                    <a:pt x="208" y="527"/>
                  </a:cubicBezTo>
                  <a:cubicBezTo>
                    <a:pt x="208" y="415"/>
                    <a:pt x="208" y="415"/>
                    <a:pt x="208" y="415"/>
                  </a:cubicBezTo>
                  <a:cubicBezTo>
                    <a:pt x="268" y="425"/>
                    <a:pt x="326" y="430"/>
                    <a:pt x="381" y="430"/>
                  </a:cubicBezTo>
                  <a:cubicBezTo>
                    <a:pt x="550" y="430"/>
                    <a:pt x="670" y="368"/>
                    <a:pt x="780" y="318"/>
                  </a:cubicBezTo>
                  <a:cubicBezTo>
                    <a:pt x="918" y="258"/>
                    <a:pt x="1048" y="208"/>
                    <a:pt x="1242" y="208"/>
                  </a:cubicBezTo>
                  <a:cubicBezTo>
                    <a:pt x="1299" y="208"/>
                    <a:pt x="1364" y="216"/>
                    <a:pt x="1409" y="227"/>
                  </a:cubicBezTo>
                  <a:lnTo>
                    <a:pt x="1409" y="336"/>
                  </a:lnTo>
                  <a:close/>
                  <a:moveTo>
                    <a:pt x="1409" y="555"/>
                  </a:moveTo>
                  <a:cubicBezTo>
                    <a:pt x="1367" y="545"/>
                    <a:pt x="1296" y="540"/>
                    <a:pt x="1236" y="540"/>
                  </a:cubicBezTo>
                  <a:cubicBezTo>
                    <a:pt x="1059" y="540"/>
                    <a:pt x="934" y="608"/>
                    <a:pt x="806" y="665"/>
                  </a:cubicBezTo>
                  <a:cubicBezTo>
                    <a:pt x="691" y="712"/>
                    <a:pt x="568" y="762"/>
                    <a:pt x="388" y="762"/>
                  </a:cubicBezTo>
                  <a:cubicBezTo>
                    <a:pt x="334" y="762"/>
                    <a:pt x="274" y="756"/>
                    <a:pt x="208" y="743"/>
                  </a:cubicBezTo>
                  <a:cubicBezTo>
                    <a:pt x="208" y="634"/>
                    <a:pt x="208" y="634"/>
                    <a:pt x="208" y="634"/>
                  </a:cubicBezTo>
                  <a:cubicBezTo>
                    <a:pt x="268" y="644"/>
                    <a:pt x="326" y="649"/>
                    <a:pt x="381" y="649"/>
                  </a:cubicBezTo>
                  <a:cubicBezTo>
                    <a:pt x="581" y="649"/>
                    <a:pt x="678" y="597"/>
                    <a:pt x="790" y="548"/>
                  </a:cubicBezTo>
                  <a:cubicBezTo>
                    <a:pt x="926" y="490"/>
                    <a:pt x="1051" y="425"/>
                    <a:pt x="1242" y="425"/>
                  </a:cubicBezTo>
                  <a:cubicBezTo>
                    <a:pt x="1299" y="425"/>
                    <a:pt x="1364" y="433"/>
                    <a:pt x="1409" y="443"/>
                  </a:cubicBezTo>
                  <a:lnTo>
                    <a:pt x="1409" y="555"/>
                  </a:lnTo>
                  <a:close/>
                  <a:moveTo>
                    <a:pt x="1247" y="644"/>
                  </a:moveTo>
                  <a:cubicBezTo>
                    <a:pt x="1116" y="644"/>
                    <a:pt x="955" y="696"/>
                    <a:pt x="840" y="762"/>
                  </a:cubicBezTo>
                  <a:cubicBezTo>
                    <a:pt x="1409" y="762"/>
                    <a:pt x="1409" y="762"/>
                    <a:pt x="1409" y="762"/>
                  </a:cubicBezTo>
                  <a:cubicBezTo>
                    <a:pt x="1409" y="660"/>
                    <a:pt x="1409" y="660"/>
                    <a:pt x="1409" y="660"/>
                  </a:cubicBezTo>
                  <a:cubicBezTo>
                    <a:pt x="1362" y="647"/>
                    <a:pt x="1320" y="644"/>
                    <a:pt x="1247" y="644"/>
                  </a:cubicBezTo>
                  <a:moveTo>
                    <a:pt x="370" y="326"/>
                  </a:moveTo>
                  <a:cubicBezTo>
                    <a:pt x="501" y="326"/>
                    <a:pt x="662" y="274"/>
                    <a:pt x="777" y="208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8" y="310"/>
                    <a:pt x="208" y="310"/>
                    <a:pt x="208" y="310"/>
                  </a:cubicBezTo>
                  <a:cubicBezTo>
                    <a:pt x="255" y="323"/>
                    <a:pt x="297" y="326"/>
                    <a:pt x="370" y="3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grpSp>
        <p:nvGrpSpPr>
          <p:cNvPr id="86" name="Group 4">
            <a:extLst>
              <a:ext uri="{FF2B5EF4-FFF2-40B4-BE49-F238E27FC236}">
                <a16:creationId xmlns:a16="http://schemas.microsoft.com/office/drawing/2014/main" id="{F8A6E85D-5BD6-4677-BE78-7CCA05EEA24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8098267" y="1"/>
            <a:ext cx="4113531" cy="6858000"/>
            <a:chOff x="2535" y="-3"/>
            <a:chExt cx="2593" cy="4323"/>
          </a:xfrm>
          <a:solidFill>
            <a:srgbClr val="DF4931"/>
          </a:solidFill>
        </p:grpSpPr>
        <p:sp>
          <p:nvSpPr>
            <p:cNvPr id="110" name="Freeform 5">
              <a:extLst>
                <a:ext uri="{FF2B5EF4-FFF2-40B4-BE49-F238E27FC236}">
                  <a16:creationId xmlns:a16="http://schemas.microsoft.com/office/drawing/2014/main" id="{42A95095-ED64-4F6D-8784-6E5E101EB7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20" y="3827"/>
              <a:ext cx="8" cy="178"/>
            </a:xfrm>
            <a:custGeom>
              <a:avLst/>
              <a:gdLst>
                <a:gd name="T0" fmla="*/ 0 w 32"/>
                <a:gd name="T1" fmla="*/ 0 h 745"/>
                <a:gd name="T2" fmla="*/ 0 w 32"/>
                <a:gd name="T3" fmla="*/ 745 h 745"/>
                <a:gd name="T4" fmla="*/ 0 w 32"/>
                <a:gd name="T5" fmla="*/ 0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745">
                  <a:moveTo>
                    <a:pt x="0" y="0"/>
                  </a:moveTo>
                  <a:cubicBezTo>
                    <a:pt x="0" y="745"/>
                    <a:pt x="0" y="745"/>
                    <a:pt x="0" y="745"/>
                  </a:cubicBezTo>
                  <a:cubicBezTo>
                    <a:pt x="32" y="500"/>
                    <a:pt x="32" y="25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1" name="Freeform 6">
              <a:extLst>
                <a:ext uri="{FF2B5EF4-FFF2-40B4-BE49-F238E27FC236}">
                  <a16:creationId xmlns:a16="http://schemas.microsoft.com/office/drawing/2014/main" id="{02E00B99-D1FC-4741-BF8F-6D786D64B1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2136"/>
              <a:ext cx="995" cy="1267"/>
            </a:xfrm>
            <a:custGeom>
              <a:avLst/>
              <a:gdLst>
                <a:gd name="T0" fmla="*/ 1808 w 4148"/>
                <a:gd name="T1" fmla="*/ 5257 h 5288"/>
                <a:gd name="T2" fmla="*/ 1808 w 4148"/>
                <a:gd name="T3" fmla="*/ 5257 h 5288"/>
                <a:gd name="T4" fmla="*/ 3929 w 4148"/>
                <a:gd name="T5" fmla="*/ 2341 h 5288"/>
                <a:gd name="T6" fmla="*/ 1014 w 4148"/>
                <a:gd name="T7" fmla="*/ 219 h 5288"/>
                <a:gd name="T8" fmla="*/ 0 w 4148"/>
                <a:gd name="T9" fmla="*/ 615 h 5288"/>
                <a:gd name="T10" fmla="*/ 0 w 4148"/>
                <a:gd name="T11" fmla="*/ 1007 h 5288"/>
                <a:gd name="T12" fmla="*/ 1063 w 4148"/>
                <a:gd name="T13" fmla="*/ 531 h 5288"/>
                <a:gd name="T14" fmla="*/ 1412 w 4148"/>
                <a:gd name="T15" fmla="*/ 504 h 5288"/>
                <a:gd name="T16" fmla="*/ 3617 w 4148"/>
                <a:gd name="T17" fmla="*/ 2390 h 5288"/>
                <a:gd name="T18" fmla="*/ 1759 w 4148"/>
                <a:gd name="T19" fmla="*/ 4945 h 5288"/>
                <a:gd name="T20" fmla="*/ 0 w 4148"/>
                <a:gd name="T21" fmla="*/ 4468 h 5288"/>
                <a:gd name="T22" fmla="*/ 0 w 4148"/>
                <a:gd name="T23" fmla="*/ 4860 h 5288"/>
                <a:gd name="T24" fmla="*/ 1409 w 4148"/>
                <a:gd name="T25" fmla="*/ 5288 h 5288"/>
                <a:gd name="T26" fmla="*/ 1808 w 4148"/>
                <a:gd name="T27" fmla="*/ 5257 h 5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48" h="5288">
                  <a:moveTo>
                    <a:pt x="1808" y="5257"/>
                  </a:moveTo>
                  <a:cubicBezTo>
                    <a:pt x="1808" y="5257"/>
                    <a:pt x="1808" y="5257"/>
                    <a:pt x="1808" y="5257"/>
                  </a:cubicBezTo>
                  <a:cubicBezTo>
                    <a:pt x="3197" y="5038"/>
                    <a:pt x="4148" y="3729"/>
                    <a:pt x="3929" y="2341"/>
                  </a:cubicBezTo>
                  <a:cubicBezTo>
                    <a:pt x="3710" y="952"/>
                    <a:pt x="2402" y="0"/>
                    <a:pt x="1014" y="219"/>
                  </a:cubicBezTo>
                  <a:cubicBezTo>
                    <a:pt x="639" y="278"/>
                    <a:pt x="297" y="417"/>
                    <a:pt x="0" y="615"/>
                  </a:cubicBezTo>
                  <a:cubicBezTo>
                    <a:pt x="0" y="1007"/>
                    <a:pt x="0" y="1007"/>
                    <a:pt x="0" y="1007"/>
                  </a:cubicBezTo>
                  <a:cubicBezTo>
                    <a:pt x="296" y="765"/>
                    <a:pt x="658" y="595"/>
                    <a:pt x="1063" y="531"/>
                  </a:cubicBezTo>
                  <a:cubicBezTo>
                    <a:pt x="1180" y="513"/>
                    <a:pt x="1297" y="504"/>
                    <a:pt x="1412" y="504"/>
                  </a:cubicBezTo>
                  <a:cubicBezTo>
                    <a:pt x="2492" y="504"/>
                    <a:pt x="3444" y="1290"/>
                    <a:pt x="3617" y="2390"/>
                  </a:cubicBezTo>
                  <a:cubicBezTo>
                    <a:pt x="3809" y="3607"/>
                    <a:pt x="2975" y="4753"/>
                    <a:pt x="1759" y="4945"/>
                  </a:cubicBezTo>
                  <a:cubicBezTo>
                    <a:pt x="1107" y="5047"/>
                    <a:pt x="476" y="4855"/>
                    <a:pt x="0" y="4468"/>
                  </a:cubicBezTo>
                  <a:cubicBezTo>
                    <a:pt x="0" y="4860"/>
                    <a:pt x="0" y="4860"/>
                    <a:pt x="0" y="4860"/>
                  </a:cubicBezTo>
                  <a:cubicBezTo>
                    <a:pt x="409" y="5132"/>
                    <a:pt x="896" y="5288"/>
                    <a:pt x="1409" y="5288"/>
                  </a:cubicBezTo>
                  <a:cubicBezTo>
                    <a:pt x="1541" y="5288"/>
                    <a:pt x="1674" y="5278"/>
                    <a:pt x="1808" y="5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2" name="Freeform 7">
              <a:extLst>
                <a:ext uri="{FF2B5EF4-FFF2-40B4-BE49-F238E27FC236}">
                  <a16:creationId xmlns:a16="http://schemas.microsoft.com/office/drawing/2014/main" id="{790BEC4F-DFF0-4C41-993D-47B390FFBB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4194"/>
              <a:ext cx="497" cy="126"/>
            </a:xfrm>
            <a:custGeom>
              <a:avLst/>
              <a:gdLst>
                <a:gd name="T0" fmla="*/ 1973 w 2073"/>
                <a:gd name="T1" fmla="*/ 145 h 526"/>
                <a:gd name="T2" fmla="*/ 1840 w 2073"/>
                <a:gd name="T3" fmla="*/ 155 h 526"/>
                <a:gd name="T4" fmla="*/ 0 w 2073"/>
                <a:gd name="T5" fmla="*/ 0 h 526"/>
                <a:gd name="T6" fmla="*/ 0 w 2073"/>
                <a:gd name="T7" fmla="*/ 327 h 526"/>
                <a:gd name="T8" fmla="*/ 1731 w 2073"/>
                <a:gd name="T9" fmla="*/ 478 h 526"/>
                <a:gd name="T10" fmla="*/ 1745 w 2073"/>
                <a:gd name="T11" fmla="*/ 526 h 526"/>
                <a:gd name="T12" fmla="*/ 2073 w 2073"/>
                <a:gd name="T13" fmla="*/ 526 h 526"/>
                <a:gd name="T14" fmla="*/ 2005 w 2073"/>
                <a:gd name="T15" fmla="*/ 275 h 526"/>
                <a:gd name="T16" fmla="*/ 1973 w 2073"/>
                <a:gd name="T17" fmla="*/ 145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73" h="526">
                  <a:moveTo>
                    <a:pt x="1973" y="145"/>
                  </a:moveTo>
                  <a:cubicBezTo>
                    <a:pt x="1840" y="155"/>
                    <a:pt x="1840" y="155"/>
                    <a:pt x="1840" y="155"/>
                  </a:cubicBezTo>
                  <a:cubicBezTo>
                    <a:pt x="1209" y="201"/>
                    <a:pt x="590" y="144"/>
                    <a:pt x="0" y="0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563" y="456"/>
                    <a:pt x="1145" y="508"/>
                    <a:pt x="1731" y="478"/>
                  </a:cubicBezTo>
                  <a:cubicBezTo>
                    <a:pt x="1736" y="494"/>
                    <a:pt x="1740" y="510"/>
                    <a:pt x="1745" y="526"/>
                  </a:cubicBezTo>
                  <a:cubicBezTo>
                    <a:pt x="2073" y="526"/>
                    <a:pt x="2073" y="526"/>
                    <a:pt x="2073" y="526"/>
                  </a:cubicBezTo>
                  <a:cubicBezTo>
                    <a:pt x="2049" y="443"/>
                    <a:pt x="2026" y="359"/>
                    <a:pt x="2005" y="275"/>
                  </a:cubicBezTo>
                  <a:lnTo>
                    <a:pt x="1973" y="1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3" name="Freeform 8">
              <a:extLst>
                <a:ext uri="{FF2B5EF4-FFF2-40B4-BE49-F238E27FC236}">
                  <a16:creationId xmlns:a16="http://schemas.microsoft.com/office/drawing/2014/main" id="{C1FA287E-C7CC-4882-BAE1-F0A3EEEB51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2319"/>
              <a:ext cx="812" cy="932"/>
            </a:xfrm>
            <a:custGeom>
              <a:avLst/>
              <a:gdLst>
                <a:gd name="T0" fmla="*/ 283 w 3385"/>
                <a:gd name="T1" fmla="*/ 3525 h 3893"/>
                <a:gd name="T2" fmla="*/ 1408 w 3385"/>
                <a:gd name="T3" fmla="*/ 3893 h 3893"/>
                <a:gd name="T4" fmla="*/ 1710 w 3385"/>
                <a:gd name="T5" fmla="*/ 3870 h 3893"/>
                <a:gd name="T6" fmla="*/ 2961 w 3385"/>
                <a:gd name="T7" fmla="*/ 3103 h 3893"/>
                <a:gd name="T8" fmla="*/ 3306 w 3385"/>
                <a:gd name="T9" fmla="*/ 1676 h 3893"/>
                <a:gd name="T10" fmla="*/ 2539 w 3385"/>
                <a:gd name="T11" fmla="*/ 424 h 3893"/>
                <a:gd name="T12" fmla="*/ 1112 w 3385"/>
                <a:gd name="T13" fmla="*/ 80 h 3893"/>
                <a:gd name="T14" fmla="*/ 0 w 3385"/>
                <a:gd name="T15" fmla="*/ 677 h 3893"/>
                <a:gd name="T16" fmla="*/ 0 w 3385"/>
                <a:gd name="T17" fmla="*/ 1217 h 3893"/>
                <a:gd name="T18" fmla="*/ 1161 w 3385"/>
                <a:gd name="T19" fmla="*/ 392 h 3893"/>
                <a:gd name="T20" fmla="*/ 1413 w 3385"/>
                <a:gd name="T21" fmla="*/ 372 h 3893"/>
                <a:gd name="T22" fmla="*/ 2353 w 3385"/>
                <a:gd name="T23" fmla="*/ 680 h 3893"/>
                <a:gd name="T24" fmla="*/ 2994 w 3385"/>
                <a:gd name="T25" fmla="*/ 1725 h 3893"/>
                <a:gd name="T26" fmla="*/ 2706 w 3385"/>
                <a:gd name="T27" fmla="*/ 2917 h 3893"/>
                <a:gd name="T28" fmla="*/ 1660 w 3385"/>
                <a:gd name="T29" fmla="*/ 3558 h 3893"/>
                <a:gd name="T30" fmla="*/ 468 w 3385"/>
                <a:gd name="T31" fmla="*/ 3270 h 3893"/>
                <a:gd name="T32" fmla="*/ 0 w 3385"/>
                <a:gd name="T33" fmla="*/ 2736 h 3893"/>
                <a:gd name="T34" fmla="*/ 0 w 3385"/>
                <a:gd name="T35" fmla="*/ 3274 h 3893"/>
                <a:gd name="T36" fmla="*/ 283 w 3385"/>
                <a:gd name="T37" fmla="*/ 3525 h 3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85" h="3893">
                  <a:moveTo>
                    <a:pt x="283" y="3525"/>
                  </a:moveTo>
                  <a:cubicBezTo>
                    <a:pt x="615" y="3767"/>
                    <a:pt x="1006" y="3893"/>
                    <a:pt x="1408" y="3893"/>
                  </a:cubicBezTo>
                  <a:cubicBezTo>
                    <a:pt x="1508" y="3893"/>
                    <a:pt x="1609" y="3886"/>
                    <a:pt x="1710" y="3870"/>
                  </a:cubicBezTo>
                  <a:cubicBezTo>
                    <a:pt x="2215" y="3790"/>
                    <a:pt x="2659" y="3518"/>
                    <a:pt x="2961" y="3103"/>
                  </a:cubicBezTo>
                  <a:cubicBezTo>
                    <a:pt x="3263" y="2688"/>
                    <a:pt x="3385" y="2181"/>
                    <a:pt x="3306" y="1676"/>
                  </a:cubicBezTo>
                  <a:cubicBezTo>
                    <a:pt x="3226" y="1171"/>
                    <a:pt x="2954" y="726"/>
                    <a:pt x="2539" y="424"/>
                  </a:cubicBezTo>
                  <a:cubicBezTo>
                    <a:pt x="2124" y="123"/>
                    <a:pt x="1617" y="0"/>
                    <a:pt x="1112" y="80"/>
                  </a:cubicBezTo>
                  <a:cubicBezTo>
                    <a:pt x="668" y="150"/>
                    <a:pt x="283" y="369"/>
                    <a:pt x="0" y="677"/>
                  </a:cubicBezTo>
                  <a:cubicBezTo>
                    <a:pt x="0" y="1217"/>
                    <a:pt x="0" y="1217"/>
                    <a:pt x="0" y="1217"/>
                  </a:cubicBezTo>
                  <a:cubicBezTo>
                    <a:pt x="230" y="791"/>
                    <a:pt x="648" y="473"/>
                    <a:pt x="1161" y="392"/>
                  </a:cubicBezTo>
                  <a:cubicBezTo>
                    <a:pt x="1245" y="379"/>
                    <a:pt x="1330" y="372"/>
                    <a:pt x="1413" y="372"/>
                  </a:cubicBezTo>
                  <a:cubicBezTo>
                    <a:pt x="1749" y="372"/>
                    <a:pt x="2076" y="478"/>
                    <a:pt x="2353" y="680"/>
                  </a:cubicBezTo>
                  <a:cubicBezTo>
                    <a:pt x="2700" y="932"/>
                    <a:pt x="2927" y="1303"/>
                    <a:pt x="2994" y="1725"/>
                  </a:cubicBezTo>
                  <a:cubicBezTo>
                    <a:pt x="3060" y="2147"/>
                    <a:pt x="2958" y="2571"/>
                    <a:pt x="2706" y="2917"/>
                  </a:cubicBezTo>
                  <a:cubicBezTo>
                    <a:pt x="2454" y="3264"/>
                    <a:pt x="2082" y="3491"/>
                    <a:pt x="1660" y="3558"/>
                  </a:cubicBezTo>
                  <a:cubicBezTo>
                    <a:pt x="1238" y="3624"/>
                    <a:pt x="815" y="3522"/>
                    <a:pt x="468" y="3270"/>
                  </a:cubicBezTo>
                  <a:cubicBezTo>
                    <a:pt x="271" y="3126"/>
                    <a:pt x="112" y="2944"/>
                    <a:pt x="0" y="2736"/>
                  </a:cubicBezTo>
                  <a:cubicBezTo>
                    <a:pt x="0" y="3274"/>
                    <a:pt x="0" y="3274"/>
                    <a:pt x="0" y="3274"/>
                  </a:cubicBezTo>
                  <a:cubicBezTo>
                    <a:pt x="85" y="3366"/>
                    <a:pt x="179" y="3450"/>
                    <a:pt x="283" y="35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4" name="Freeform 9">
              <a:extLst>
                <a:ext uri="{FF2B5EF4-FFF2-40B4-BE49-F238E27FC236}">
                  <a16:creationId xmlns:a16="http://schemas.microsoft.com/office/drawing/2014/main" id="{186F0564-3D93-488C-8767-8EDABD680A7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74" y="2461"/>
              <a:ext cx="636" cy="639"/>
            </a:xfrm>
            <a:custGeom>
              <a:avLst/>
              <a:gdLst>
                <a:gd name="T0" fmla="*/ 1324 w 2649"/>
                <a:gd name="T1" fmla="*/ 2669 h 2669"/>
                <a:gd name="T2" fmla="*/ 1525 w 2649"/>
                <a:gd name="T3" fmla="*/ 2653 h 2669"/>
                <a:gd name="T4" fmla="*/ 2365 w 2649"/>
                <a:gd name="T5" fmla="*/ 2139 h 2669"/>
                <a:gd name="T6" fmla="*/ 2596 w 2649"/>
                <a:gd name="T7" fmla="*/ 1181 h 2669"/>
                <a:gd name="T8" fmla="*/ 1124 w 2649"/>
                <a:gd name="T9" fmla="*/ 111 h 2669"/>
                <a:gd name="T10" fmla="*/ 285 w 2649"/>
                <a:gd name="T11" fmla="*/ 625 h 2669"/>
                <a:gd name="T12" fmla="*/ 54 w 2649"/>
                <a:gd name="T13" fmla="*/ 1582 h 2669"/>
                <a:gd name="T14" fmla="*/ 1324 w 2649"/>
                <a:gd name="T15" fmla="*/ 2669 h 2669"/>
                <a:gd name="T16" fmla="*/ 540 w 2649"/>
                <a:gd name="T17" fmla="*/ 811 h 2669"/>
                <a:gd name="T18" fmla="*/ 1174 w 2649"/>
                <a:gd name="T19" fmla="*/ 423 h 2669"/>
                <a:gd name="T20" fmla="*/ 1325 w 2649"/>
                <a:gd name="T21" fmla="*/ 411 h 2669"/>
                <a:gd name="T22" fmla="*/ 2284 w 2649"/>
                <a:gd name="T23" fmla="*/ 1231 h 2669"/>
                <a:gd name="T24" fmla="*/ 2109 w 2649"/>
                <a:gd name="T25" fmla="*/ 1953 h 2669"/>
                <a:gd name="T26" fmla="*/ 1476 w 2649"/>
                <a:gd name="T27" fmla="*/ 2341 h 2669"/>
                <a:gd name="T28" fmla="*/ 366 w 2649"/>
                <a:gd name="T29" fmla="*/ 1533 h 2669"/>
                <a:gd name="T30" fmla="*/ 540 w 2649"/>
                <a:gd name="T31" fmla="*/ 811 h 2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49" h="2669">
                  <a:moveTo>
                    <a:pt x="1324" y="2669"/>
                  </a:moveTo>
                  <a:cubicBezTo>
                    <a:pt x="1390" y="2669"/>
                    <a:pt x="1458" y="2664"/>
                    <a:pt x="1525" y="2653"/>
                  </a:cubicBezTo>
                  <a:cubicBezTo>
                    <a:pt x="1864" y="2599"/>
                    <a:pt x="2162" y="2417"/>
                    <a:pt x="2365" y="2139"/>
                  </a:cubicBezTo>
                  <a:cubicBezTo>
                    <a:pt x="2567" y="1860"/>
                    <a:pt x="2649" y="1520"/>
                    <a:pt x="2596" y="1181"/>
                  </a:cubicBezTo>
                  <a:cubicBezTo>
                    <a:pt x="2485" y="481"/>
                    <a:pt x="1825" y="0"/>
                    <a:pt x="1124" y="111"/>
                  </a:cubicBezTo>
                  <a:cubicBezTo>
                    <a:pt x="785" y="164"/>
                    <a:pt x="487" y="347"/>
                    <a:pt x="285" y="625"/>
                  </a:cubicBezTo>
                  <a:cubicBezTo>
                    <a:pt x="82" y="903"/>
                    <a:pt x="0" y="1243"/>
                    <a:pt x="54" y="1582"/>
                  </a:cubicBezTo>
                  <a:cubicBezTo>
                    <a:pt x="154" y="2215"/>
                    <a:pt x="702" y="2669"/>
                    <a:pt x="1324" y="2669"/>
                  </a:cubicBezTo>
                  <a:close/>
                  <a:moveTo>
                    <a:pt x="540" y="811"/>
                  </a:moveTo>
                  <a:cubicBezTo>
                    <a:pt x="693" y="601"/>
                    <a:pt x="918" y="463"/>
                    <a:pt x="1174" y="423"/>
                  </a:cubicBezTo>
                  <a:cubicBezTo>
                    <a:pt x="1225" y="415"/>
                    <a:pt x="1275" y="411"/>
                    <a:pt x="1325" y="411"/>
                  </a:cubicBezTo>
                  <a:cubicBezTo>
                    <a:pt x="1795" y="411"/>
                    <a:pt x="2209" y="753"/>
                    <a:pt x="2284" y="1231"/>
                  </a:cubicBezTo>
                  <a:cubicBezTo>
                    <a:pt x="2324" y="1486"/>
                    <a:pt x="2262" y="1743"/>
                    <a:pt x="2109" y="1953"/>
                  </a:cubicBezTo>
                  <a:cubicBezTo>
                    <a:pt x="1957" y="2163"/>
                    <a:pt x="1732" y="2301"/>
                    <a:pt x="1476" y="2341"/>
                  </a:cubicBezTo>
                  <a:cubicBezTo>
                    <a:pt x="947" y="2425"/>
                    <a:pt x="449" y="2062"/>
                    <a:pt x="366" y="1533"/>
                  </a:cubicBezTo>
                  <a:cubicBezTo>
                    <a:pt x="325" y="1277"/>
                    <a:pt x="387" y="1021"/>
                    <a:pt x="540" y="8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5" name="Freeform 10">
              <a:extLst>
                <a:ext uri="{FF2B5EF4-FFF2-40B4-BE49-F238E27FC236}">
                  <a16:creationId xmlns:a16="http://schemas.microsoft.com/office/drawing/2014/main" id="{B20A0BA8-59F9-4EDB-B004-2D86CABA28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0"/>
              <a:ext cx="242" cy="295"/>
            </a:xfrm>
            <a:custGeom>
              <a:avLst/>
              <a:gdLst>
                <a:gd name="T0" fmla="*/ 1011 w 1011"/>
                <a:gd name="T1" fmla="*/ 0 h 1233"/>
                <a:gd name="T2" fmla="*/ 569 w 1011"/>
                <a:gd name="T3" fmla="*/ 0 h 1233"/>
                <a:gd name="T4" fmla="*/ 137 w 1011"/>
                <a:gd name="T5" fmla="*/ 501 h 1233"/>
                <a:gd name="T6" fmla="*/ 0 w 1011"/>
                <a:gd name="T7" fmla="*/ 680 h 1233"/>
                <a:gd name="T8" fmla="*/ 0 w 1011"/>
                <a:gd name="T9" fmla="*/ 1233 h 1233"/>
                <a:gd name="T10" fmla="*/ 385 w 1011"/>
                <a:gd name="T11" fmla="*/ 697 h 1233"/>
                <a:gd name="T12" fmla="*/ 1011 w 1011"/>
                <a:gd name="T13" fmla="*/ 0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1" h="1233">
                  <a:moveTo>
                    <a:pt x="1011" y="0"/>
                  </a:moveTo>
                  <a:cubicBezTo>
                    <a:pt x="569" y="0"/>
                    <a:pt x="569" y="0"/>
                    <a:pt x="569" y="0"/>
                  </a:cubicBezTo>
                  <a:cubicBezTo>
                    <a:pt x="419" y="160"/>
                    <a:pt x="274" y="327"/>
                    <a:pt x="137" y="501"/>
                  </a:cubicBezTo>
                  <a:cubicBezTo>
                    <a:pt x="90" y="560"/>
                    <a:pt x="45" y="620"/>
                    <a:pt x="0" y="680"/>
                  </a:cubicBezTo>
                  <a:cubicBezTo>
                    <a:pt x="0" y="1233"/>
                    <a:pt x="0" y="1233"/>
                    <a:pt x="0" y="1233"/>
                  </a:cubicBezTo>
                  <a:cubicBezTo>
                    <a:pt x="120" y="1048"/>
                    <a:pt x="248" y="869"/>
                    <a:pt x="385" y="697"/>
                  </a:cubicBezTo>
                  <a:cubicBezTo>
                    <a:pt x="580" y="450"/>
                    <a:pt x="789" y="217"/>
                    <a:pt x="10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6" name="Freeform 11">
              <a:extLst>
                <a:ext uri="{FF2B5EF4-FFF2-40B4-BE49-F238E27FC236}">
                  <a16:creationId xmlns:a16="http://schemas.microsoft.com/office/drawing/2014/main" id="{8C566626-62E7-48E4-91FC-D29DEFFC83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30" y="2630"/>
              <a:ext cx="331" cy="319"/>
            </a:xfrm>
            <a:custGeom>
              <a:avLst/>
              <a:gdLst>
                <a:gd name="T0" fmla="*/ 289 w 1378"/>
                <a:gd name="T1" fmla="*/ 1204 h 1329"/>
                <a:gd name="T2" fmla="*/ 673 w 1378"/>
                <a:gd name="T3" fmla="*/ 1329 h 1329"/>
                <a:gd name="T4" fmla="*/ 777 w 1378"/>
                <a:gd name="T5" fmla="*/ 1321 h 1329"/>
                <a:gd name="T6" fmla="*/ 1322 w 1378"/>
                <a:gd name="T7" fmla="*/ 572 h 1329"/>
                <a:gd name="T8" fmla="*/ 1060 w 1378"/>
                <a:gd name="T9" fmla="*/ 144 h 1329"/>
                <a:gd name="T10" fmla="*/ 573 w 1378"/>
                <a:gd name="T11" fmla="*/ 27 h 1329"/>
                <a:gd name="T12" fmla="*/ 145 w 1378"/>
                <a:gd name="T13" fmla="*/ 288 h 1329"/>
                <a:gd name="T14" fmla="*/ 28 w 1378"/>
                <a:gd name="T15" fmla="*/ 776 h 1329"/>
                <a:gd name="T16" fmla="*/ 289 w 1378"/>
                <a:gd name="T17" fmla="*/ 1204 h 1329"/>
                <a:gd name="T18" fmla="*/ 400 w 1378"/>
                <a:gd name="T19" fmla="*/ 474 h 1329"/>
                <a:gd name="T20" fmla="*/ 622 w 1378"/>
                <a:gd name="T21" fmla="*/ 339 h 1329"/>
                <a:gd name="T22" fmla="*/ 874 w 1378"/>
                <a:gd name="T23" fmla="*/ 399 h 1329"/>
                <a:gd name="T24" fmla="*/ 1010 w 1378"/>
                <a:gd name="T25" fmla="*/ 621 h 1329"/>
                <a:gd name="T26" fmla="*/ 728 w 1378"/>
                <a:gd name="T27" fmla="*/ 1009 h 1329"/>
                <a:gd name="T28" fmla="*/ 475 w 1378"/>
                <a:gd name="T29" fmla="*/ 948 h 1329"/>
                <a:gd name="T30" fmla="*/ 339 w 1378"/>
                <a:gd name="T31" fmla="*/ 727 h 1329"/>
                <a:gd name="T32" fmla="*/ 400 w 1378"/>
                <a:gd name="T33" fmla="*/ 474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8" h="1329">
                  <a:moveTo>
                    <a:pt x="289" y="1204"/>
                  </a:moveTo>
                  <a:cubicBezTo>
                    <a:pt x="403" y="1286"/>
                    <a:pt x="536" y="1329"/>
                    <a:pt x="673" y="1329"/>
                  </a:cubicBezTo>
                  <a:cubicBezTo>
                    <a:pt x="708" y="1329"/>
                    <a:pt x="742" y="1326"/>
                    <a:pt x="777" y="1321"/>
                  </a:cubicBezTo>
                  <a:cubicBezTo>
                    <a:pt x="1134" y="1265"/>
                    <a:pt x="1378" y="929"/>
                    <a:pt x="1322" y="572"/>
                  </a:cubicBezTo>
                  <a:cubicBezTo>
                    <a:pt x="1295" y="399"/>
                    <a:pt x="1202" y="247"/>
                    <a:pt x="1060" y="144"/>
                  </a:cubicBezTo>
                  <a:cubicBezTo>
                    <a:pt x="919" y="41"/>
                    <a:pt x="746" y="0"/>
                    <a:pt x="573" y="27"/>
                  </a:cubicBezTo>
                  <a:cubicBezTo>
                    <a:pt x="400" y="54"/>
                    <a:pt x="248" y="147"/>
                    <a:pt x="145" y="288"/>
                  </a:cubicBezTo>
                  <a:cubicBezTo>
                    <a:pt x="42" y="430"/>
                    <a:pt x="0" y="603"/>
                    <a:pt x="28" y="776"/>
                  </a:cubicBezTo>
                  <a:cubicBezTo>
                    <a:pt x="55" y="949"/>
                    <a:pt x="148" y="1101"/>
                    <a:pt x="289" y="1204"/>
                  </a:cubicBezTo>
                  <a:close/>
                  <a:moveTo>
                    <a:pt x="400" y="474"/>
                  </a:moveTo>
                  <a:cubicBezTo>
                    <a:pt x="454" y="401"/>
                    <a:pt x="532" y="353"/>
                    <a:pt x="622" y="339"/>
                  </a:cubicBezTo>
                  <a:cubicBezTo>
                    <a:pt x="712" y="324"/>
                    <a:pt x="801" y="346"/>
                    <a:pt x="874" y="399"/>
                  </a:cubicBezTo>
                  <a:cubicBezTo>
                    <a:pt x="948" y="453"/>
                    <a:pt x="996" y="531"/>
                    <a:pt x="1010" y="621"/>
                  </a:cubicBezTo>
                  <a:cubicBezTo>
                    <a:pt x="1039" y="806"/>
                    <a:pt x="912" y="980"/>
                    <a:pt x="728" y="1009"/>
                  </a:cubicBezTo>
                  <a:cubicBezTo>
                    <a:pt x="638" y="1023"/>
                    <a:pt x="548" y="1002"/>
                    <a:pt x="475" y="948"/>
                  </a:cubicBezTo>
                  <a:cubicBezTo>
                    <a:pt x="402" y="895"/>
                    <a:pt x="354" y="816"/>
                    <a:pt x="339" y="727"/>
                  </a:cubicBezTo>
                  <a:cubicBezTo>
                    <a:pt x="325" y="637"/>
                    <a:pt x="347" y="547"/>
                    <a:pt x="400" y="4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7" name="Freeform 12">
              <a:extLst>
                <a:ext uri="{FF2B5EF4-FFF2-40B4-BE49-F238E27FC236}">
                  <a16:creationId xmlns:a16="http://schemas.microsoft.com/office/drawing/2014/main" id="{73F0EAB2-5F0C-475A-9580-E70DEF1855A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31" y="430"/>
              <a:ext cx="1572" cy="1581"/>
            </a:xfrm>
            <a:custGeom>
              <a:avLst/>
              <a:gdLst>
                <a:gd name="T0" fmla="*/ 5846 w 6550"/>
                <a:gd name="T1" fmla="*/ 5286 h 6597"/>
                <a:gd name="T2" fmla="*/ 6418 w 6550"/>
                <a:gd name="T3" fmla="*/ 2920 h 6597"/>
                <a:gd name="T4" fmla="*/ 2780 w 6550"/>
                <a:gd name="T5" fmla="*/ 273 h 6597"/>
                <a:gd name="T6" fmla="*/ 704 w 6550"/>
                <a:gd name="T7" fmla="*/ 1545 h 6597"/>
                <a:gd name="T8" fmla="*/ 132 w 6550"/>
                <a:gd name="T9" fmla="*/ 3911 h 6597"/>
                <a:gd name="T10" fmla="*/ 1404 w 6550"/>
                <a:gd name="T11" fmla="*/ 5987 h 6597"/>
                <a:gd name="T12" fmla="*/ 3270 w 6550"/>
                <a:gd name="T13" fmla="*/ 6597 h 6597"/>
                <a:gd name="T14" fmla="*/ 3770 w 6550"/>
                <a:gd name="T15" fmla="*/ 6558 h 6597"/>
                <a:gd name="T16" fmla="*/ 5846 w 6550"/>
                <a:gd name="T17" fmla="*/ 5286 h 6597"/>
                <a:gd name="T18" fmla="*/ 1590 w 6550"/>
                <a:gd name="T19" fmla="*/ 5731 h 6597"/>
                <a:gd name="T20" fmla="*/ 444 w 6550"/>
                <a:gd name="T21" fmla="*/ 3862 h 6597"/>
                <a:gd name="T22" fmla="*/ 2829 w 6550"/>
                <a:gd name="T23" fmla="*/ 585 h 6597"/>
                <a:gd name="T24" fmla="*/ 3277 w 6550"/>
                <a:gd name="T25" fmla="*/ 550 h 6597"/>
                <a:gd name="T26" fmla="*/ 6106 w 6550"/>
                <a:gd name="T27" fmla="*/ 2969 h 6597"/>
                <a:gd name="T28" fmla="*/ 5591 w 6550"/>
                <a:gd name="T29" fmla="*/ 5101 h 6597"/>
                <a:gd name="T30" fmla="*/ 3721 w 6550"/>
                <a:gd name="T31" fmla="*/ 6246 h 6597"/>
                <a:gd name="T32" fmla="*/ 1590 w 6550"/>
                <a:gd name="T33" fmla="*/ 5731 h 6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50" h="6597">
                  <a:moveTo>
                    <a:pt x="5846" y="5286"/>
                  </a:moveTo>
                  <a:cubicBezTo>
                    <a:pt x="6347" y="4599"/>
                    <a:pt x="6550" y="3758"/>
                    <a:pt x="6418" y="2920"/>
                  </a:cubicBezTo>
                  <a:cubicBezTo>
                    <a:pt x="6144" y="1187"/>
                    <a:pt x="4512" y="0"/>
                    <a:pt x="2780" y="273"/>
                  </a:cubicBezTo>
                  <a:cubicBezTo>
                    <a:pt x="1941" y="405"/>
                    <a:pt x="1204" y="857"/>
                    <a:pt x="704" y="1545"/>
                  </a:cubicBezTo>
                  <a:cubicBezTo>
                    <a:pt x="203" y="2233"/>
                    <a:pt x="0" y="3073"/>
                    <a:pt x="132" y="3911"/>
                  </a:cubicBezTo>
                  <a:cubicBezTo>
                    <a:pt x="265" y="4749"/>
                    <a:pt x="716" y="5486"/>
                    <a:pt x="1404" y="5987"/>
                  </a:cubicBezTo>
                  <a:cubicBezTo>
                    <a:pt x="1955" y="6388"/>
                    <a:pt x="2603" y="6597"/>
                    <a:pt x="3270" y="6597"/>
                  </a:cubicBezTo>
                  <a:cubicBezTo>
                    <a:pt x="3436" y="6597"/>
                    <a:pt x="3603" y="6584"/>
                    <a:pt x="3770" y="6558"/>
                  </a:cubicBezTo>
                  <a:cubicBezTo>
                    <a:pt x="4609" y="6426"/>
                    <a:pt x="5346" y="5974"/>
                    <a:pt x="5846" y="5286"/>
                  </a:cubicBezTo>
                  <a:close/>
                  <a:moveTo>
                    <a:pt x="1590" y="5731"/>
                  </a:moveTo>
                  <a:cubicBezTo>
                    <a:pt x="970" y="5281"/>
                    <a:pt x="563" y="4617"/>
                    <a:pt x="444" y="3862"/>
                  </a:cubicBezTo>
                  <a:cubicBezTo>
                    <a:pt x="198" y="2301"/>
                    <a:pt x="1268" y="831"/>
                    <a:pt x="2829" y="585"/>
                  </a:cubicBezTo>
                  <a:cubicBezTo>
                    <a:pt x="2979" y="561"/>
                    <a:pt x="3129" y="550"/>
                    <a:pt x="3277" y="550"/>
                  </a:cubicBezTo>
                  <a:cubicBezTo>
                    <a:pt x="4662" y="550"/>
                    <a:pt x="5883" y="1559"/>
                    <a:pt x="6106" y="2969"/>
                  </a:cubicBezTo>
                  <a:cubicBezTo>
                    <a:pt x="6225" y="3724"/>
                    <a:pt x="6042" y="4481"/>
                    <a:pt x="5591" y="5101"/>
                  </a:cubicBezTo>
                  <a:cubicBezTo>
                    <a:pt x="5140" y="5720"/>
                    <a:pt x="4476" y="6127"/>
                    <a:pt x="3721" y="6246"/>
                  </a:cubicBezTo>
                  <a:cubicBezTo>
                    <a:pt x="2966" y="6365"/>
                    <a:pt x="2210" y="6182"/>
                    <a:pt x="1590" y="57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8" name="Freeform 13">
              <a:extLst>
                <a:ext uri="{FF2B5EF4-FFF2-40B4-BE49-F238E27FC236}">
                  <a16:creationId xmlns:a16="http://schemas.microsoft.com/office/drawing/2014/main" id="{20F3261E-D0A7-4A05-8C5F-FA66611913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1811"/>
              <a:ext cx="1280" cy="1894"/>
            </a:xfrm>
            <a:custGeom>
              <a:avLst/>
              <a:gdLst>
                <a:gd name="T0" fmla="*/ 2005 w 5335"/>
                <a:gd name="T1" fmla="*/ 7860 h 7907"/>
                <a:gd name="T2" fmla="*/ 4492 w 5335"/>
                <a:gd name="T3" fmla="*/ 6336 h 7907"/>
                <a:gd name="T4" fmla="*/ 5177 w 5335"/>
                <a:gd name="T5" fmla="*/ 3500 h 7907"/>
                <a:gd name="T6" fmla="*/ 817 w 5335"/>
                <a:gd name="T7" fmla="*/ 328 h 7907"/>
                <a:gd name="T8" fmla="*/ 0 w 5335"/>
                <a:gd name="T9" fmla="*/ 551 h 7907"/>
                <a:gd name="T10" fmla="*/ 0 w 5335"/>
                <a:gd name="T11" fmla="*/ 894 h 7907"/>
                <a:gd name="T12" fmla="*/ 866 w 5335"/>
                <a:gd name="T13" fmla="*/ 639 h 7907"/>
                <a:gd name="T14" fmla="*/ 1413 w 5335"/>
                <a:gd name="T15" fmla="*/ 596 h 7907"/>
                <a:gd name="T16" fmla="*/ 4865 w 5335"/>
                <a:gd name="T17" fmla="*/ 3549 h 7907"/>
                <a:gd name="T18" fmla="*/ 4237 w 5335"/>
                <a:gd name="T19" fmla="*/ 6150 h 7907"/>
                <a:gd name="T20" fmla="*/ 1955 w 5335"/>
                <a:gd name="T21" fmla="*/ 7548 h 7907"/>
                <a:gd name="T22" fmla="*/ 0 w 5335"/>
                <a:gd name="T23" fmla="*/ 7293 h 7907"/>
                <a:gd name="T24" fmla="*/ 0 w 5335"/>
                <a:gd name="T25" fmla="*/ 7634 h 7907"/>
                <a:gd name="T26" fmla="*/ 1409 w 5335"/>
                <a:gd name="T27" fmla="*/ 7907 h 7907"/>
                <a:gd name="T28" fmla="*/ 2005 w 5335"/>
                <a:gd name="T29" fmla="*/ 7860 h 7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35" h="7907">
                  <a:moveTo>
                    <a:pt x="2005" y="7860"/>
                  </a:moveTo>
                  <a:cubicBezTo>
                    <a:pt x="3009" y="7702"/>
                    <a:pt x="3893" y="7161"/>
                    <a:pt x="4492" y="6336"/>
                  </a:cubicBezTo>
                  <a:cubicBezTo>
                    <a:pt x="5092" y="5512"/>
                    <a:pt x="5335" y="4504"/>
                    <a:pt x="5177" y="3500"/>
                  </a:cubicBezTo>
                  <a:cubicBezTo>
                    <a:pt x="4850" y="1423"/>
                    <a:pt x="2893" y="0"/>
                    <a:pt x="817" y="328"/>
                  </a:cubicBezTo>
                  <a:cubicBezTo>
                    <a:pt x="531" y="373"/>
                    <a:pt x="258" y="449"/>
                    <a:pt x="0" y="551"/>
                  </a:cubicBezTo>
                  <a:cubicBezTo>
                    <a:pt x="0" y="894"/>
                    <a:pt x="0" y="894"/>
                    <a:pt x="0" y="894"/>
                  </a:cubicBezTo>
                  <a:cubicBezTo>
                    <a:pt x="271" y="774"/>
                    <a:pt x="561" y="688"/>
                    <a:pt x="866" y="639"/>
                  </a:cubicBezTo>
                  <a:cubicBezTo>
                    <a:pt x="1050" y="611"/>
                    <a:pt x="1232" y="596"/>
                    <a:pt x="1413" y="596"/>
                  </a:cubicBezTo>
                  <a:cubicBezTo>
                    <a:pt x="3103" y="596"/>
                    <a:pt x="4594" y="1828"/>
                    <a:pt x="4865" y="3549"/>
                  </a:cubicBezTo>
                  <a:cubicBezTo>
                    <a:pt x="5010" y="4470"/>
                    <a:pt x="4787" y="5394"/>
                    <a:pt x="4237" y="6150"/>
                  </a:cubicBezTo>
                  <a:cubicBezTo>
                    <a:pt x="3687" y="6907"/>
                    <a:pt x="2877" y="7403"/>
                    <a:pt x="1955" y="7548"/>
                  </a:cubicBezTo>
                  <a:cubicBezTo>
                    <a:pt x="1267" y="7657"/>
                    <a:pt x="594" y="7556"/>
                    <a:pt x="0" y="7293"/>
                  </a:cubicBezTo>
                  <a:cubicBezTo>
                    <a:pt x="0" y="7634"/>
                    <a:pt x="0" y="7634"/>
                    <a:pt x="0" y="7634"/>
                  </a:cubicBezTo>
                  <a:cubicBezTo>
                    <a:pt x="440" y="7810"/>
                    <a:pt x="916" y="7907"/>
                    <a:pt x="1409" y="7907"/>
                  </a:cubicBezTo>
                  <a:cubicBezTo>
                    <a:pt x="1605" y="7907"/>
                    <a:pt x="1804" y="7892"/>
                    <a:pt x="2005" y="78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9" name="Freeform 14">
              <a:extLst>
                <a:ext uri="{FF2B5EF4-FFF2-40B4-BE49-F238E27FC236}">
                  <a16:creationId xmlns:a16="http://schemas.microsoft.com/office/drawing/2014/main" id="{C768A713-D210-469D-AAAB-95FBCD5008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0"/>
              <a:ext cx="471" cy="613"/>
            </a:xfrm>
            <a:custGeom>
              <a:avLst/>
              <a:gdLst>
                <a:gd name="T0" fmla="*/ 1964 w 1964"/>
                <a:gd name="T1" fmla="*/ 0 h 2559"/>
                <a:gd name="T2" fmla="*/ 1474 w 1964"/>
                <a:gd name="T3" fmla="*/ 0 h 2559"/>
                <a:gd name="T4" fmla="*/ 632 w 1964"/>
                <a:gd name="T5" fmla="*/ 892 h 2559"/>
                <a:gd name="T6" fmla="*/ 0 w 1964"/>
                <a:gd name="T7" fmla="*/ 1845 h 2559"/>
                <a:gd name="T8" fmla="*/ 0 w 1964"/>
                <a:gd name="T9" fmla="*/ 2559 h 2559"/>
                <a:gd name="T10" fmla="*/ 880 w 1964"/>
                <a:gd name="T11" fmla="*/ 1088 h 2559"/>
                <a:gd name="T12" fmla="*/ 1964 w 1964"/>
                <a:gd name="T13" fmla="*/ 0 h 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4" h="2559">
                  <a:moveTo>
                    <a:pt x="1964" y="0"/>
                  </a:moveTo>
                  <a:cubicBezTo>
                    <a:pt x="1474" y="0"/>
                    <a:pt x="1474" y="0"/>
                    <a:pt x="1474" y="0"/>
                  </a:cubicBezTo>
                  <a:cubicBezTo>
                    <a:pt x="1170" y="270"/>
                    <a:pt x="888" y="568"/>
                    <a:pt x="632" y="892"/>
                  </a:cubicBezTo>
                  <a:cubicBezTo>
                    <a:pt x="395" y="1193"/>
                    <a:pt x="184" y="1512"/>
                    <a:pt x="0" y="1845"/>
                  </a:cubicBezTo>
                  <a:cubicBezTo>
                    <a:pt x="0" y="2559"/>
                    <a:pt x="0" y="2559"/>
                    <a:pt x="0" y="2559"/>
                  </a:cubicBezTo>
                  <a:cubicBezTo>
                    <a:pt x="228" y="2036"/>
                    <a:pt x="523" y="1540"/>
                    <a:pt x="880" y="1088"/>
                  </a:cubicBezTo>
                  <a:cubicBezTo>
                    <a:pt x="1202" y="681"/>
                    <a:pt x="1566" y="317"/>
                    <a:pt x="196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0" name="Freeform 15">
              <a:extLst>
                <a:ext uri="{FF2B5EF4-FFF2-40B4-BE49-F238E27FC236}">
                  <a16:creationId xmlns:a16="http://schemas.microsoft.com/office/drawing/2014/main" id="{ACAF4D88-F429-4159-ACC8-D762159F26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36" y="0"/>
              <a:ext cx="384" cy="319"/>
            </a:xfrm>
            <a:custGeom>
              <a:avLst/>
              <a:gdLst>
                <a:gd name="T0" fmla="*/ 1602 w 1602"/>
                <a:gd name="T1" fmla="*/ 1331 h 1331"/>
                <a:gd name="T2" fmla="*/ 1602 w 1602"/>
                <a:gd name="T3" fmla="*/ 849 h 1331"/>
                <a:gd name="T4" fmla="*/ 608 w 1602"/>
                <a:gd name="T5" fmla="*/ 0 h 1331"/>
                <a:gd name="T6" fmla="*/ 0 w 1602"/>
                <a:gd name="T7" fmla="*/ 0 h 1331"/>
                <a:gd name="T8" fmla="*/ 1602 w 1602"/>
                <a:gd name="T9" fmla="*/ 1331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2" h="1331">
                  <a:moveTo>
                    <a:pt x="1602" y="1331"/>
                  </a:moveTo>
                  <a:cubicBezTo>
                    <a:pt x="1602" y="849"/>
                    <a:pt x="1602" y="849"/>
                    <a:pt x="1602" y="849"/>
                  </a:cubicBezTo>
                  <a:cubicBezTo>
                    <a:pt x="1303" y="536"/>
                    <a:pt x="970" y="251"/>
                    <a:pt x="60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4" y="348"/>
                    <a:pt x="1148" y="798"/>
                    <a:pt x="1602" y="1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1" name="Freeform 16">
              <a:extLst>
                <a:ext uri="{FF2B5EF4-FFF2-40B4-BE49-F238E27FC236}">
                  <a16:creationId xmlns:a16="http://schemas.microsoft.com/office/drawing/2014/main" id="{17B8D2DF-5851-4C0D-B55E-9972D82F66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1974"/>
              <a:ext cx="1158" cy="1580"/>
            </a:xfrm>
            <a:custGeom>
              <a:avLst/>
              <a:gdLst>
                <a:gd name="T0" fmla="*/ 1906 w 4826"/>
                <a:gd name="T1" fmla="*/ 6558 h 6597"/>
                <a:gd name="T2" fmla="*/ 4553 w 4826"/>
                <a:gd name="T3" fmla="*/ 2920 h 6597"/>
                <a:gd name="T4" fmla="*/ 915 w 4826"/>
                <a:gd name="T5" fmla="*/ 273 h 6597"/>
                <a:gd name="T6" fmla="*/ 0 w 4826"/>
                <a:gd name="T7" fmla="*/ 564 h 6597"/>
                <a:gd name="T8" fmla="*/ 0 w 4826"/>
                <a:gd name="T9" fmla="*/ 922 h 6597"/>
                <a:gd name="T10" fmla="*/ 964 w 4826"/>
                <a:gd name="T11" fmla="*/ 585 h 6597"/>
                <a:gd name="T12" fmla="*/ 1412 w 4826"/>
                <a:gd name="T13" fmla="*/ 550 h 6597"/>
                <a:gd name="T14" fmla="*/ 4241 w 4826"/>
                <a:gd name="T15" fmla="*/ 2970 h 6597"/>
                <a:gd name="T16" fmla="*/ 1857 w 4826"/>
                <a:gd name="T17" fmla="*/ 6246 h 6597"/>
                <a:gd name="T18" fmla="*/ 0 w 4826"/>
                <a:gd name="T19" fmla="*/ 5908 h 6597"/>
                <a:gd name="T20" fmla="*/ 0 w 4826"/>
                <a:gd name="T21" fmla="*/ 6265 h 6597"/>
                <a:gd name="T22" fmla="*/ 1409 w 4826"/>
                <a:gd name="T23" fmla="*/ 6597 h 6597"/>
                <a:gd name="T24" fmla="*/ 1906 w 4826"/>
                <a:gd name="T25" fmla="*/ 6558 h 6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26" h="6597">
                  <a:moveTo>
                    <a:pt x="1906" y="6558"/>
                  </a:moveTo>
                  <a:cubicBezTo>
                    <a:pt x="3639" y="6285"/>
                    <a:pt x="4826" y="4653"/>
                    <a:pt x="4553" y="2920"/>
                  </a:cubicBezTo>
                  <a:cubicBezTo>
                    <a:pt x="4280" y="1188"/>
                    <a:pt x="2648" y="0"/>
                    <a:pt x="915" y="273"/>
                  </a:cubicBezTo>
                  <a:cubicBezTo>
                    <a:pt x="589" y="325"/>
                    <a:pt x="282" y="425"/>
                    <a:pt x="0" y="564"/>
                  </a:cubicBezTo>
                  <a:cubicBezTo>
                    <a:pt x="0" y="922"/>
                    <a:pt x="0" y="922"/>
                    <a:pt x="0" y="922"/>
                  </a:cubicBezTo>
                  <a:cubicBezTo>
                    <a:pt x="291" y="757"/>
                    <a:pt x="615" y="640"/>
                    <a:pt x="964" y="585"/>
                  </a:cubicBezTo>
                  <a:cubicBezTo>
                    <a:pt x="1115" y="562"/>
                    <a:pt x="1265" y="550"/>
                    <a:pt x="1412" y="550"/>
                  </a:cubicBezTo>
                  <a:cubicBezTo>
                    <a:pt x="2797" y="550"/>
                    <a:pt x="4019" y="1559"/>
                    <a:pt x="4241" y="2970"/>
                  </a:cubicBezTo>
                  <a:cubicBezTo>
                    <a:pt x="4487" y="4530"/>
                    <a:pt x="3418" y="6000"/>
                    <a:pt x="1857" y="6246"/>
                  </a:cubicBezTo>
                  <a:cubicBezTo>
                    <a:pt x="1192" y="6351"/>
                    <a:pt x="544" y="6216"/>
                    <a:pt x="0" y="5908"/>
                  </a:cubicBezTo>
                  <a:cubicBezTo>
                    <a:pt x="0" y="6265"/>
                    <a:pt x="0" y="6265"/>
                    <a:pt x="0" y="6265"/>
                  </a:cubicBezTo>
                  <a:cubicBezTo>
                    <a:pt x="429" y="6479"/>
                    <a:pt x="909" y="6597"/>
                    <a:pt x="1409" y="6597"/>
                  </a:cubicBezTo>
                  <a:cubicBezTo>
                    <a:pt x="1573" y="6597"/>
                    <a:pt x="1739" y="6585"/>
                    <a:pt x="1906" y="65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2" name="Freeform 17">
              <a:extLst>
                <a:ext uri="{FF2B5EF4-FFF2-40B4-BE49-F238E27FC236}">
                  <a16:creationId xmlns:a16="http://schemas.microsoft.com/office/drawing/2014/main" id="{ECBAAA3C-76C8-47E3-986C-D21AC40DD7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0"/>
              <a:ext cx="34" cy="40"/>
            </a:xfrm>
            <a:custGeom>
              <a:avLst/>
              <a:gdLst>
                <a:gd name="T0" fmla="*/ 0 w 143"/>
                <a:gd name="T1" fmla="*/ 0 h 168"/>
                <a:gd name="T2" fmla="*/ 0 w 143"/>
                <a:gd name="T3" fmla="*/ 168 h 168"/>
                <a:gd name="T4" fmla="*/ 143 w 143"/>
                <a:gd name="T5" fmla="*/ 0 h 168"/>
                <a:gd name="T6" fmla="*/ 0 w 143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168">
                  <a:moveTo>
                    <a:pt x="0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47" y="111"/>
                    <a:pt x="94" y="55"/>
                    <a:pt x="143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3" name="Freeform 18">
              <a:extLst>
                <a:ext uri="{FF2B5EF4-FFF2-40B4-BE49-F238E27FC236}">
                  <a16:creationId xmlns:a16="http://schemas.microsoft.com/office/drawing/2014/main" id="{B11E8B41-66FC-4164-9524-2B4D852221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09" y="0"/>
              <a:ext cx="111" cy="97"/>
            </a:xfrm>
            <a:custGeom>
              <a:avLst/>
              <a:gdLst>
                <a:gd name="T0" fmla="*/ 464 w 464"/>
                <a:gd name="T1" fmla="*/ 0 h 405"/>
                <a:gd name="T2" fmla="*/ 0 w 464"/>
                <a:gd name="T3" fmla="*/ 0 h 405"/>
                <a:gd name="T4" fmla="*/ 464 w 464"/>
                <a:gd name="T5" fmla="*/ 405 h 405"/>
                <a:gd name="T6" fmla="*/ 464 w 464"/>
                <a:gd name="T7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405">
                  <a:moveTo>
                    <a:pt x="4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61" y="128"/>
                    <a:pt x="316" y="263"/>
                    <a:pt x="464" y="405"/>
                  </a:cubicBezTo>
                  <a:lnTo>
                    <a:pt x="4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4" name="Freeform 19">
              <a:extLst>
                <a:ext uri="{FF2B5EF4-FFF2-40B4-BE49-F238E27FC236}">
                  <a16:creationId xmlns:a16="http://schemas.microsoft.com/office/drawing/2014/main" id="{1AE47ADF-976B-4CA3-AD79-CD1B93ED7A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98" y="2247"/>
              <a:ext cx="22" cy="248"/>
            </a:xfrm>
            <a:custGeom>
              <a:avLst/>
              <a:gdLst>
                <a:gd name="T0" fmla="*/ 91 w 91"/>
                <a:gd name="T1" fmla="*/ 1034 h 1034"/>
                <a:gd name="T2" fmla="*/ 91 w 91"/>
                <a:gd name="T3" fmla="*/ 0 h 1034"/>
                <a:gd name="T4" fmla="*/ 43 w 91"/>
                <a:gd name="T5" fmla="*/ 816 h 1034"/>
                <a:gd name="T6" fmla="*/ 91 w 91"/>
                <a:gd name="T7" fmla="*/ 1034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1034">
                  <a:moveTo>
                    <a:pt x="91" y="1034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17" y="263"/>
                    <a:pt x="0" y="540"/>
                    <a:pt x="43" y="816"/>
                  </a:cubicBezTo>
                  <a:cubicBezTo>
                    <a:pt x="55" y="890"/>
                    <a:pt x="71" y="963"/>
                    <a:pt x="91" y="10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5" name="Freeform 20">
              <a:extLst>
                <a:ext uri="{FF2B5EF4-FFF2-40B4-BE49-F238E27FC236}">
                  <a16:creationId xmlns:a16="http://schemas.microsoft.com/office/drawing/2014/main" id="{B1F2E47C-70E5-43DF-A1E9-EC4E1568EA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19" y="3109"/>
              <a:ext cx="1501" cy="1211"/>
            </a:xfrm>
            <a:custGeom>
              <a:avLst/>
              <a:gdLst>
                <a:gd name="T0" fmla="*/ 2921 w 6257"/>
                <a:gd name="T1" fmla="*/ 221 h 5054"/>
                <a:gd name="T2" fmla="*/ 274 w 6257"/>
                <a:gd name="T3" fmla="*/ 3859 h 5054"/>
                <a:gd name="T4" fmla="*/ 721 w 6257"/>
                <a:gd name="T5" fmla="*/ 5054 h 5054"/>
                <a:gd name="T6" fmla="*/ 1103 w 6257"/>
                <a:gd name="T7" fmla="*/ 5054 h 5054"/>
                <a:gd name="T8" fmla="*/ 585 w 6257"/>
                <a:gd name="T9" fmla="*/ 3809 h 5054"/>
                <a:gd name="T10" fmla="*/ 2970 w 6257"/>
                <a:gd name="T11" fmla="*/ 533 h 5054"/>
                <a:gd name="T12" fmla="*/ 3418 w 6257"/>
                <a:gd name="T13" fmla="*/ 497 h 5054"/>
                <a:gd name="T14" fmla="*/ 6247 w 6257"/>
                <a:gd name="T15" fmla="*/ 2917 h 5054"/>
                <a:gd name="T16" fmla="*/ 6257 w 6257"/>
                <a:gd name="T17" fmla="*/ 2996 h 5054"/>
                <a:gd name="T18" fmla="*/ 6257 w 6257"/>
                <a:gd name="T19" fmla="*/ 1932 h 5054"/>
                <a:gd name="T20" fmla="*/ 2921 w 6257"/>
                <a:gd name="T21" fmla="*/ 221 h 5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57" h="5054">
                  <a:moveTo>
                    <a:pt x="2921" y="221"/>
                  </a:moveTo>
                  <a:cubicBezTo>
                    <a:pt x="1188" y="494"/>
                    <a:pt x="0" y="2126"/>
                    <a:pt x="274" y="3859"/>
                  </a:cubicBezTo>
                  <a:cubicBezTo>
                    <a:pt x="342" y="4290"/>
                    <a:pt x="495" y="4694"/>
                    <a:pt x="721" y="5054"/>
                  </a:cubicBezTo>
                  <a:cubicBezTo>
                    <a:pt x="1103" y="5054"/>
                    <a:pt x="1103" y="5054"/>
                    <a:pt x="1103" y="5054"/>
                  </a:cubicBezTo>
                  <a:cubicBezTo>
                    <a:pt x="836" y="4690"/>
                    <a:pt x="658" y="4267"/>
                    <a:pt x="585" y="3809"/>
                  </a:cubicBezTo>
                  <a:cubicBezTo>
                    <a:pt x="339" y="2249"/>
                    <a:pt x="1409" y="779"/>
                    <a:pt x="2970" y="533"/>
                  </a:cubicBezTo>
                  <a:cubicBezTo>
                    <a:pt x="3120" y="509"/>
                    <a:pt x="3270" y="497"/>
                    <a:pt x="3418" y="497"/>
                  </a:cubicBezTo>
                  <a:cubicBezTo>
                    <a:pt x="4803" y="497"/>
                    <a:pt x="6024" y="1507"/>
                    <a:pt x="6247" y="2917"/>
                  </a:cubicBezTo>
                  <a:cubicBezTo>
                    <a:pt x="6251" y="2943"/>
                    <a:pt x="6254" y="2970"/>
                    <a:pt x="6257" y="2996"/>
                  </a:cubicBezTo>
                  <a:cubicBezTo>
                    <a:pt x="6257" y="1932"/>
                    <a:pt x="6257" y="1932"/>
                    <a:pt x="6257" y="1932"/>
                  </a:cubicBezTo>
                  <a:cubicBezTo>
                    <a:pt x="5651" y="731"/>
                    <a:pt x="4319" y="0"/>
                    <a:pt x="2921" y="2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6" name="Freeform 21">
              <a:extLst>
                <a:ext uri="{FF2B5EF4-FFF2-40B4-BE49-F238E27FC236}">
                  <a16:creationId xmlns:a16="http://schemas.microsoft.com/office/drawing/2014/main" id="{C25CAFD7-8F8B-4F8C-A22D-6BAA827071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2" y="2317"/>
              <a:ext cx="531" cy="530"/>
            </a:xfrm>
            <a:custGeom>
              <a:avLst/>
              <a:gdLst>
                <a:gd name="T0" fmla="*/ 243 w 2213"/>
                <a:gd name="T1" fmla="*/ 1242 h 2213"/>
                <a:gd name="T2" fmla="*/ 302 w 2213"/>
                <a:gd name="T3" fmla="*/ 1995 h 2213"/>
                <a:gd name="T4" fmla="*/ 301 w 2213"/>
                <a:gd name="T5" fmla="*/ 2213 h 2213"/>
                <a:gd name="T6" fmla="*/ 508 w 2213"/>
                <a:gd name="T7" fmla="*/ 2146 h 2213"/>
                <a:gd name="T8" fmla="*/ 1243 w 2213"/>
                <a:gd name="T9" fmla="*/ 1970 h 2213"/>
                <a:gd name="T10" fmla="*/ 1988 w 2213"/>
                <a:gd name="T11" fmla="*/ 1911 h 2213"/>
                <a:gd name="T12" fmla="*/ 1995 w 2213"/>
                <a:gd name="T13" fmla="*/ 1911 h 2213"/>
                <a:gd name="T14" fmla="*/ 2213 w 2213"/>
                <a:gd name="T15" fmla="*/ 1912 h 2213"/>
                <a:gd name="T16" fmla="*/ 2146 w 2213"/>
                <a:gd name="T17" fmla="*/ 1705 h 2213"/>
                <a:gd name="T18" fmla="*/ 1970 w 2213"/>
                <a:gd name="T19" fmla="*/ 970 h 2213"/>
                <a:gd name="T20" fmla="*/ 1911 w 2213"/>
                <a:gd name="T21" fmla="*/ 217 h 2213"/>
                <a:gd name="T22" fmla="*/ 1912 w 2213"/>
                <a:gd name="T23" fmla="*/ 0 h 2213"/>
                <a:gd name="T24" fmla="*/ 1705 w 2213"/>
                <a:gd name="T25" fmla="*/ 67 h 2213"/>
                <a:gd name="T26" fmla="*/ 970 w 2213"/>
                <a:gd name="T27" fmla="*/ 243 h 2213"/>
                <a:gd name="T28" fmla="*/ 225 w 2213"/>
                <a:gd name="T29" fmla="*/ 301 h 2213"/>
                <a:gd name="T30" fmla="*/ 218 w 2213"/>
                <a:gd name="T31" fmla="*/ 301 h 2213"/>
                <a:gd name="T32" fmla="*/ 0 w 2213"/>
                <a:gd name="T33" fmla="*/ 301 h 2213"/>
                <a:gd name="T34" fmla="*/ 67 w 2213"/>
                <a:gd name="T35" fmla="*/ 508 h 2213"/>
                <a:gd name="T36" fmla="*/ 243 w 2213"/>
                <a:gd name="T37" fmla="*/ 1242 h 2213"/>
                <a:gd name="T38" fmla="*/ 1019 w 2213"/>
                <a:gd name="T39" fmla="*/ 555 h 2213"/>
                <a:gd name="T40" fmla="*/ 1600 w 2213"/>
                <a:gd name="T41" fmla="*/ 428 h 2213"/>
                <a:gd name="T42" fmla="*/ 1658 w 2213"/>
                <a:gd name="T43" fmla="*/ 1019 h 2213"/>
                <a:gd name="T44" fmla="*/ 1784 w 2213"/>
                <a:gd name="T45" fmla="*/ 1600 h 2213"/>
                <a:gd name="T46" fmla="*/ 1194 w 2213"/>
                <a:gd name="T47" fmla="*/ 1658 h 2213"/>
                <a:gd name="T48" fmla="*/ 613 w 2213"/>
                <a:gd name="T49" fmla="*/ 1784 h 2213"/>
                <a:gd name="T50" fmla="*/ 555 w 2213"/>
                <a:gd name="T51" fmla="*/ 1193 h 2213"/>
                <a:gd name="T52" fmla="*/ 429 w 2213"/>
                <a:gd name="T53" fmla="*/ 613 h 2213"/>
                <a:gd name="T54" fmla="*/ 1019 w 2213"/>
                <a:gd name="T55" fmla="*/ 555 h 2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13" h="2213">
                  <a:moveTo>
                    <a:pt x="243" y="1242"/>
                  </a:moveTo>
                  <a:cubicBezTo>
                    <a:pt x="282" y="1492"/>
                    <a:pt x="302" y="1746"/>
                    <a:pt x="302" y="1995"/>
                  </a:cubicBezTo>
                  <a:cubicBezTo>
                    <a:pt x="301" y="2213"/>
                    <a:pt x="301" y="2213"/>
                    <a:pt x="301" y="2213"/>
                  </a:cubicBezTo>
                  <a:cubicBezTo>
                    <a:pt x="508" y="2146"/>
                    <a:pt x="508" y="2146"/>
                    <a:pt x="508" y="2146"/>
                  </a:cubicBezTo>
                  <a:cubicBezTo>
                    <a:pt x="746" y="2069"/>
                    <a:pt x="993" y="2009"/>
                    <a:pt x="1243" y="1970"/>
                  </a:cubicBezTo>
                  <a:cubicBezTo>
                    <a:pt x="1490" y="1931"/>
                    <a:pt x="1741" y="1911"/>
                    <a:pt x="1988" y="1911"/>
                  </a:cubicBezTo>
                  <a:cubicBezTo>
                    <a:pt x="1991" y="1911"/>
                    <a:pt x="1993" y="1911"/>
                    <a:pt x="1995" y="1911"/>
                  </a:cubicBezTo>
                  <a:cubicBezTo>
                    <a:pt x="2213" y="1912"/>
                    <a:pt x="2213" y="1912"/>
                    <a:pt x="2213" y="1912"/>
                  </a:cubicBezTo>
                  <a:cubicBezTo>
                    <a:pt x="2146" y="1705"/>
                    <a:pt x="2146" y="1705"/>
                    <a:pt x="2146" y="1705"/>
                  </a:cubicBezTo>
                  <a:cubicBezTo>
                    <a:pt x="2069" y="1467"/>
                    <a:pt x="2010" y="1220"/>
                    <a:pt x="1970" y="970"/>
                  </a:cubicBezTo>
                  <a:cubicBezTo>
                    <a:pt x="1931" y="720"/>
                    <a:pt x="1911" y="467"/>
                    <a:pt x="1911" y="217"/>
                  </a:cubicBezTo>
                  <a:cubicBezTo>
                    <a:pt x="1912" y="0"/>
                    <a:pt x="1912" y="0"/>
                    <a:pt x="1912" y="0"/>
                  </a:cubicBezTo>
                  <a:cubicBezTo>
                    <a:pt x="1705" y="67"/>
                    <a:pt x="1705" y="67"/>
                    <a:pt x="1705" y="67"/>
                  </a:cubicBezTo>
                  <a:cubicBezTo>
                    <a:pt x="1467" y="144"/>
                    <a:pt x="1220" y="203"/>
                    <a:pt x="970" y="243"/>
                  </a:cubicBezTo>
                  <a:cubicBezTo>
                    <a:pt x="723" y="282"/>
                    <a:pt x="472" y="301"/>
                    <a:pt x="225" y="301"/>
                  </a:cubicBezTo>
                  <a:cubicBezTo>
                    <a:pt x="222" y="301"/>
                    <a:pt x="220" y="301"/>
                    <a:pt x="218" y="30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67" y="508"/>
                    <a:pt x="67" y="508"/>
                    <a:pt x="67" y="508"/>
                  </a:cubicBezTo>
                  <a:cubicBezTo>
                    <a:pt x="144" y="746"/>
                    <a:pt x="203" y="993"/>
                    <a:pt x="243" y="1242"/>
                  </a:cubicBezTo>
                  <a:close/>
                  <a:moveTo>
                    <a:pt x="1019" y="555"/>
                  </a:moveTo>
                  <a:cubicBezTo>
                    <a:pt x="1215" y="524"/>
                    <a:pt x="1410" y="481"/>
                    <a:pt x="1600" y="428"/>
                  </a:cubicBezTo>
                  <a:cubicBezTo>
                    <a:pt x="1608" y="625"/>
                    <a:pt x="1627" y="823"/>
                    <a:pt x="1658" y="1019"/>
                  </a:cubicBezTo>
                  <a:cubicBezTo>
                    <a:pt x="1689" y="1215"/>
                    <a:pt x="1731" y="1410"/>
                    <a:pt x="1784" y="1600"/>
                  </a:cubicBezTo>
                  <a:cubicBezTo>
                    <a:pt x="1587" y="1608"/>
                    <a:pt x="1389" y="1627"/>
                    <a:pt x="1194" y="1658"/>
                  </a:cubicBezTo>
                  <a:cubicBezTo>
                    <a:pt x="998" y="1689"/>
                    <a:pt x="803" y="1731"/>
                    <a:pt x="613" y="1784"/>
                  </a:cubicBezTo>
                  <a:cubicBezTo>
                    <a:pt x="605" y="1587"/>
                    <a:pt x="586" y="1389"/>
                    <a:pt x="555" y="1193"/>
                  </a:cubicBezTo>
                  <a:cubicBezTo>
                    <a:pt x="524" y="997"/>
                    <a:pt x="482" y="803"/>
                    <a:pt x="429" y="613"/>
                  </a:cubicBezTo>
                  <a:cubicBezTo>
                    <a:pt x="626" y="605"/>
                    <a:pt x="824" y="585"/>
                    <a:pt x="1019" y="5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7" name="Freeform 22">
              <a:extLst>
                <a:ext uri="{FF2B5EF4-FFF2-40B4-BE49-F238E27FC236}">
                  <a16:creationId xmlns:a16="http://schemas.microsoft.com/office/drawing/2014/main" id="{B1C4E810-FE56-4368-A4F2-BD81E8198C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153"/>
              <a:ext cx="2566" cy="1709"/>
            </a:xfrm>
            <a:custGeom>
              <a:avLst/>
              <a:gdLst>
                <a:gd name="T0" fmla="*/ 2437 w 10695"/>
                <a:gd name="T1" fmla="*/ 7019 h 7137"/>
                <a:gd name="T2" fmla="*/ 2824 w 10695"/>
                <a:gd name="T3" fmla="*/ 7119 h 7137"/>
                <a:gd name="T4" fmla="*/ 2610 w 10695"/>
                <a:gd name="T5" fmla="*/ 6781 h 7137"/>
                <a:gd name="T6" fmla="*/ 2021 w 10695"/>
                <a:gd name="T7" fmla="*/ 5218 h 7137"/>
                <a:gd name="T8" fmla="*/ 5456 w 10695"/>
                <a:gd name="T9" fmla="*/ 496 h 7137"/>
                <a:gd name="T10" fmla="*/ 8527 w 10695"/>
                <a:gd name="T11" fmla="*/ 1238 h 7137"/>
                <a:gd name="T12" fmla="*/ 10177 w 10695"/>
                <a:gd name="T13" fmla="*/ 3932 h 7137"/>
                <a:gd name="T14" fmla="*/ 10098 w 10695"/>
                <a:gd name="T15" fmla="*/ 5601 h 7137"/>
                <a:gd name="T16" fmla="*/ 9998 w 10695"/>
                <a:gd name="T17" fmla="*/ 5988 h 7137"/>
                <a:gd name="T18" fmla="*/ 10335 w 10695"/>
                <a:gd name="T19" fmla="*/ 5774 h 7137"/>
                <a:gd name="T20" fmla="*/ 10695 w 10695"/>
                <a:gd name="T21" fmla="*/ 5570 h 7137"/>
                <a:gd name="T22" fmla="*/ 10695 w 10695"/>
                <a:gd name="T23" fmla="*/ 5221 h 7137"/>
                <a:gd name="T24" fmla="*/ 10480 w 10695"/>
                <a:gd name="T25" fmla="*/ 5325 h 7137"/>
                <a:gd name="T26" fmla="*/ 10489 w 10695"/>
                <a:gd name="T27" fmla="*/ 3882 h 7137"/>
                <a:gd name="T28" fmla="*/ 8713 w 10695"/>
                <a:gd name="T29" fmla="*/ 982 h 7137"/>
                <a:gd name="T30" fmla="*/ 5407 w 10695"/>
                <a:gd name="T31" fmla="*/ 184 h 7137"/>
                <a:gd name="T32" fmla="*/ 1709 w 10695"/>
                <a:gd name="T33" fmla="*/ 5267 h 7137"/>
                <a:gd name="T34" fmla="*/ 2161 w 10695"/>
                <a:gd name="T35" fmla="*/ 6637 h 7137"/>
                <a:gd name="T36" fmla="*/ 719 w 10695"/>
                <a:gd name="T37" fmla="*/ 6628 h 7137"/>
                <a:gd name="T38" fmla="*/ 0 w 10695"/>
                <a:gd name="T39" fmla="*/ 6803 h 7137"/>
                <a:gd name="T40" fmla="*/ 0 w 10695"/>
                <a:gd name="T41" fmla="*/ 7137 h 7137"/>
                <a:gd name="T42" fmla="*/ 768 w 10695"/>
                <a:gd name="T43" fmla="*/ 6940 h 7137"/>
                <a:gd name="T44" fmla="*/ 2437 w 10695"/>
                <a:gd name="T45" fmla="*/ 7019 h 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695" h="7137">
                  <a:moveTo>
                    <a:pt x="2437" y="7019"/>
                  </a:moveTo>
                  <a:cubicBezTo>
                    <a:pt x="2824" y="7119"/>
                    <a:pt x="2824" y="7119"/>
                    <a:pt x="2824" y="7119"/>
                  </a:cubicBezTo>
                  <a:cubicBezTo>
                    <a:pt x="2610" y="6781"/>
                    <a:pt x="2610" y="6781"/>
                    <a:pt x="2610" y="6781"/>
                  </a:cubicBezTo>
                  <a:cubicBezTo>
                    <a:pt x="2307" y="6305"/>
                    <a:pt x="2109" y="5779"/>
                    <a:pt x="2021" y="5218"/>
                  </a:cubicBezTo>
                  <a:cubicBezTo>
                    <a:pt x="1666" y="2969"/>
                    <a:pt x="3207" y="851"/>
                    <a:pt x="5456" y="496"/>
                  </a:cubicBezTo>
                  <a:cubicBezTo>
                    <a:pt x="6544" y="325"/>
                    <a:pt x="7634" y="588"/>
                    <a:pt x="8527" y="1238"/>
                  </a:cubicBezTo>
                  <a:cubicBezTo>
                    <a:pt x="9420" y="1887"/>
                    <a:pt x="10006" y="2844"/>
                    <a:pt x="10177" y="3932"/>
                  </a:cubicBezTo>
                  <a:cubicBezTo>
                    <a:pt x="10266" y="4493"/>
                    <a:pt x="10239" y="5054"/>
                    <a:pt x="10098" y="5601"/>
                  </a:cubicBezTo>
                  <a:cubicBezTo>
                    <a:pt x="9998" y="5988"/>
                    <a:pt x="9998" y="5988"/>
                    <a:pt x="9998" y="5988"/>
                  </a:cubicBezTo>
                  <a:cubicBezTo>
                    <a:pt x="10335" y="5774"/>
                    <a:pt x="10335" y="5774"/>
                    <a:pt x="10335" y="5774"/>
                  </a:cubicBezTo>
                  <a:cubicBezTo>
                    <a:pt x="10452" y="5699"/>
                    <a:pt x="10572" y="5632"/>
                    <a:pt x="10695" y="5570"/>
                  </a:cubicBezTo>
                  <a:cubicBezTo>
                    <a:pt x="10695" y="5221"/>
                    <a:pt x="10695" y="5221"/>
                    <a:pt x="10695" y="5221"/>
                  </a:cubicBezTo>
                  <a:cubicBezTo>
                    <a:pt x="10623" y="5254"/>
                    <a:pt x="10551" y="5288"/>
                    <a:pt x="10480" y="5325"/>
                  </a:cubicBezTo>
                  <a:cubicBezTo>
                    <a:pt x="10562" y="4850"/>
                    <a:pt x="10565" y="4366"/>
                    <a:pt x="10489" y="3882"/>
                  </a:cubicBezTo>
                  <a:cubicBezTo>
                    <a:pt x="10305" y="2712"/>
                    <a:pt x="9674" y="1682"/>
                    <a:pt x="8713" y="982"/>
                  </a:cubicBezTo>
                  <a:cubicBezTo>
                    <a:pt x="7752" y="283"/>
                    <a:pt x="6578" y="0"/>
                    <a:pt x="5407" y="184"/>
                  </a:cubicBezTo>
                  <a:cubicBezTo>
                    <a:pt x="2986" y="566"/>
                    <a:pt x="1327" y="2846"/>
                    <a:pt x="1709" y="5267"/>
                  </a:cubicBezTo>
                  <a:cubicBezTo>
                    <a:pt x="1785" y="5750"/>
                    <a:pt x="1937" y="6210"/>
                    <a:pt x="2161" y="6637"/>
                  </a:cubicBezTo>
                  <a:cubicBezTo>
                    <a:pt x="1686" y="6555"/>
                    <a:pt x="1202" y="6551"/>
                    <a:pt x="719" y="6628"/>
                  </a:cubicBezTo>
                  <a:cubicBezTo>
                    <a:pt x="472" y="6667"/>
                    <a:pt x="232" y="6725"/>
                    <a:pt x="0" y="6803"/>
                  </a:cubicBezTo>
                  <a:cubicBezTo>
                    <a:pt x="0" y="7137"/>
                    <a:pt x="0" y="7137"/>
                    <a:pt x="0" y="7137"/>
                  </a:cubicBezTo>
                  <a:cubicBezTo>
                    <a:pt x="247" y="7048"/>
                    <a:pt x="503" y="6981"/>
                    <a:pt x="768" y="6940"/>
                  </a:cubicBezTo>
                  <a:cubicBezTo>
                    <a:pt x="1329" y="6851"/>
                    <a:pt x="1891" y="6878"/>
                    <a:pt x="2437" y="70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8" name="Freeform 23">
              <a:extLst>
                <a:ext uri="{FF2B5EF4-FFF2-40B4-BE49-F238E27FC236}">
                  <a16:creationId xmlns:a16="http://schemas.microsoft.com/office/drawing/2014/main" id="{A4E10DAA-3FE2-41CB-92B1-3AD83B0A97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61" y="2515"/>
              <a:ext cx="134" cy="134"/>
            </a:xfrm>
            <a:custGeom>
              <a:avLst/>
              <a:gdLst>
                <a:gd name="T0" fmla="*/ 41 w 562"/>
                <a:gd name="T1" fmla="*/ 318 h 562"/>
                <a:gd name="T2" fmla="*/ 53 w 562"/>
                <a:gd name="T3" fmla="*/ 401 h 562"/>
                <a:gd name="T4" fmla="*/ 77 w 562"/>
                <a:gd name="T5" fmla="*/ 562 h 562"/>
                <a:gd name="T6" fmla="*/ 236 w 562"/>
                <a:gd name="T7" fmla="*/ 534 h 562"/>
                <a:gd name="T8" fmla="*/ 318 w 562"/>
                <a:gd name="T9" fmla="*/ 520 h 562"/>
                <a:gd name="T10" fmla="*/ 318 w 562"/>
                <a:gd name="T11" fmla="*/ 520 h 562"/>
                <a:gd name="T12" fmla="*/ 401 w 562"/>
                <a:gd name="T13" fmla="*/ 508 h 562"/>
                <a:gd name="T14" fmla="*/ 562 w 562"/>
                <a:gd name="T15" fmla="*/ 485 h 562"/>
                <a:gd name="T16" fmla="*/ 534 w 562"/>
                <a:gd name="T17" fmla="*/ 324 h 562"/>
                <a:gd name="T18" fmla="*/ 520 w 562"/>
                <a:gd name="T19" fmla="*/ 242 h 562"/>
                <a:gd name="T20" fmla="*/ 508 w 562"/>
                <a:gd name="T21" fmla="*/ 160 h 562"/>
                <a:gd name="T22" fmla="*/ 485 w 562"/>
                <a:gd name="T23" fmla="*/ 0 h 562"/>
                <a:gd name="T24" fmla="*/ 326 w 562"/>
                <a:gd name="T25" fmla="*/ 27 h 562"/>
                <a:gd name="T26" fmla="*/ 243 w 562"/>
                <a:gd name="T27" fmla="*/ 40 h 562"/>
                <a:gd name="T28" fmla="*/ 160 w 562"/>
                <a:gd name="T29" fmla="*/ 53 h 562"/>
                <a:gd name="T30" fmla="*/ 0 w 562"/>
                <a:gd name="T31" fmla="*/ 76 h 562"/>
                <a:gd name="T32" fmla="*/ 27 w 562"/>
                <a:gd name="T33" fmla="*/ 235 h 562"/>
                <a:gd name="T34" fmla="*/ 41 w 562"/>
                <a:gd name="T35" fmla="*/ 318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2" h="562">
                  <a:moveTo>
                    <a:pt x="41" y="318"/>
                  </a:moveTo>
                  <a:cubicBezTo>
                    <a:pt x="45" y="346"/>
                    <a:pt x="49" y="373"/>
                    <a:pt x="53" y="401"/>
                  </a:cubicBezTo>
                  <a:cubicBezTo>
                    <a:pt x="77" y="562"/>
                    <a:pt x="77" y="562"/>
                    <a:pt x="77" y="562"/>
                  </a:cubicBezTo>
                  <a:cubicBezTo>
                    <a:pt x="236" y="534"/>
                    <a:pt x="236" y="534"/>
                    <a:pt x="236" y="534"/>
                  </a:cubicBezTo>
                  <a:cubicBezTo>
                    <a:pt x="264" y="529"/>
                    <a:pt x="291" y="525"/>
                    <a:pt x="318" y="520"/>
                  </a:cubicBezTo>
                  <a:cubicBezTo>
                    <a:pt x="318" y="520"/>
                    <a:pt x="318" y="520"/>
                    <a:pt x="318" y="520"/>
                  </a:cubicBezTo>
                  <a:cubicBezTo>
                    <a:pt x="346" y="516"/>
                    <a:pt x="373" y="512"/>
                    <a:pt x="401" y="508"/>
                  </a:cubicBezTo>
                  <a:cubicBezTo>
                    <a:pt x="562" y="485"/>
                    <a:pt x="562" y="485"/>
                    <a:pt x="562" y="485"/>
                  </a:cubicBezTo>
                  <a:cubicBezTo>
                    <a:pt x="534" y="324"/>
                    <a:pt x="534" y="324"/>
                    <a:pt x="534" y="324"/>
                  </a:cubicBezTo>
                  <a:cubicBezTo>
                    <a:pt x="529" y="297"/>
                    <a:pt x="525" y="270"/>
                    <a:pt x="520" y="242"/>
                  </a:cubicBezTo>
                  <a:cubicBezTo>
                    <a:pt x="516" y="215"/>
                    <a:pt x="512" y="188"/>
                    <a:pt x="508" y="160"/>
                  </a:cubicBezTo>
                  <a:cubicBezTo>
                    <a:pt x="485" y="0"/>
                    <a:pt x="485" y="0"/>
                    <a:pt x="485" y="0"/>
                  </a:cubicBezTo>
                  <a:cubicBezTo>
                    <a:pt x="326" y="27"/>
                    <a:pt x="326" y="27"/>
                    <a:pt x="326" y="27"/>
                  </a:cubicBezTo>
                  <a:cubicBezTo>
                    <a:pt x="298" y="31"/>
                    <a:pt x="270" y="36"/>
                    <a:pt x="243" y="40"/>
                  </a:cubicBezTo>
                  <a:cubicBezTo>
                    <a:pt x="215" y="45"/>
                    <a:pt x="187" y="49"/>
                    <a:pt x="160" y="5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235"/>
                    <a:pt x="27" y="235"/>
                    <a:pt x="27" y="235"/>
                  </a:cubicBezTo>
                  <a:cubicBezTo>
                    <a:pt x="32" y="263"/>
                    <a:pt x="36" y="291"/>
                    <a:pt x="41" y="3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9" name="Freeform 24">
              <a:extLst>
                <a:ext uri="{FF2B5EF4-FFF2-40B4-BE49-F238E27FC236}">
                  <a16:creationId xmlns:a16="http://schemas.microsoft.com/office/drawing/2014/main" id="{037B6028-A4FD-49B8-82F4-30AB523908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97" y="2975"/>
              <a:ext cx="1623" cy="1345"/>
            </a:xfrm>
            <a:custGeom>
              <a:avLst/>
              <a:gdLst>
                <a:gd name="T0" fmla="*/ 3380 w 6766"/>
                <a:gd name="T1" fmla="*/ 471 h 5616"/>
                <a:gd name="T2" fmla="*/ 3927 w 6766"/>
                <a:gd name="T3" fmla="*/ 428 h 5616"/>
                <a:gd name="T4" fmla="*/ 6766 w 6766"/>
                <a:gd name="T5" fmla="*/ 1888 h 5616"/>
                <a:gd name="T6" fmla="*/ 6766 w 6766"/>
                <a:gd name="T7" fmla="*/ 1384 h 5616"/>
                <a:gd name="T8" fmla="*/ 6167 w 6766"/>
                <a:gd name="T9" fmla="*/ 843 h 5616"/>
                <a:gd name="T10" fmla="*/ 3331 w 6766"/>
                <a:gd name="T11" fmla="*/ 159 h 5616"/>
                <a:gd name="T12" fmla="*/ 843 w 6766"/>
                <a:gd name="T13" fmla="*/ 1683 h 5616"/>
                <a:gd name="T14" fmla="*/ 159 w 6766"/>
                <a:gd name="T15" fmla="*/ 4519 h 5616"/>
                <a:gd name="T16" fmla="*/ 508 w 6766"/>
                <a:gd name="T17" fmla="*/ 5616 h 5616"/>
                <a:gd name="T18" fmla="*/ 863 w 6766"/>
                <a:gd name="T19" fmla="*/ 5616 h 5616"/>
                <a:gd name="T20" fmla="*/ 471 w 6766"/>
                <a:gd name="T21" fmla="*/ 4470 h 5616"/>
                <a:gd name="T22" fmla="*/ 3380 w 6766"/>
                <a:gd name="T23" fmla="*/ 471 h 5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66" h="5616">
                  <a:moveTo>
                    <a:pt x="3380" y="471"/>
                  </a:moveTo>
                  <a:cubicBezTo>
                    <a:pt x="3564" y="442"/>
                    <a:pt x="3747" y="428"/>
                    <a:pt x="3927" y="428"/>
                  </a:cubicBezTo>
                  <a:cubicBezTo>
                    <a:pt x="5070" y="428"/>
                    <a:pt x="6121" y="991"/>
                    <a:pt x="6766" y="1888"/>
                  </a:cubicBezTo>
                  <a:cubicBezTo>
                    <a:pt x="6766" y="1384"/>
                    <a:pt x="6766" y="1384"/>
                    <a:pt x="6766" y="1384"/>
                  </a:cubicBezTo>
                  <a:cubicBezTo>
                    <a:pt x="6588" y="1186"/>
                    <a:pt x="6388" y="1004"/>
                    <a:pt x="6167" y="843"/>
                  </a:cubicBezTo>
                  <a:cubicBezTo>
                    <a:pt x="5343" y="244"/>
                    <a:pt x="4336" y="0"/>
                    <a:pt x="3331" y="159"/>
                  </a:cubicBezTo>
                  <a:cubicBezTo>
                    <a:pt x="2327" y="317"/>
                    <a:pt x="1443" y="858"/>
                    <a:pt x="843" y="1683"/>
                  </a:cubicBezTo>
                  <a:cubicBezTo>
                    <a:pt x="244" y="2507"/>
                    <a:pt x="0" y="3514"/>
                    <a:pt x="159" y="4519"/>
                  </a:cubicBezTo>
                  <a:cubicBezTo>
                    <a:pt x="220" y="4910"/>
                    <a:pt x="341" y="5278"/>
                    <a:pt x="508" y="5616"/>
                  </a:cubicBezTo>
                  <a:cubicBezTo>
                    <a:pt x="863" y="5616"/>
                    <a:pt x="863" y="5616"/>
                    <a:pt x="863" y="5616"/>
                  </a:cubicBezTo>
                  <a:cubicBezTo>
                    <a:pt x="669" y="5264"/>
                    <a:pt x="535" y="4878"/>
                    <a:pt x="471" y="4470"/>
                  </a:cubicBezTo>
                  <a:cubicBezTo>
                    <a:pt x="170" y="2565"/>
                    <a:pt x="1476" y="771"/>
                    <a:pt x="3380" y="4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0" name="Freeform 25">
              <a:extLst>
                <a:ext uri="{FF2B5EF4-FFF2-40B4-BE49-F238E27FC236}">
                  <a16:creationId xmlns:a16="http://schemas.microsoft.com/office/drawing/2014/main" id="{445E4E9B-0769-4758-90D5-8CAA3C3056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-3"/>
              <a:ext cx="2566" cy="1706"/>
            </a:xfrm>
            <a:custGeom>
              <a:avLst/>
              <a:gdLst>
                <a:gd name="T0" fmla="*/ 1422 w 10695"/>
                <a:gd name="T1" fmla="*/ 6907 h 7121"/>
                <a:gd name="T2" fmla="*/ 1640 w 10695"/>
                <a:gd name="T3" fmla="*/ 6907 h 7121"/>
                <a:gd name="T4" fmla="*/ 1573 w 10695"/>
                <a:gd name="T5" fmla="*/ 6700 h 7121"/>
                <a:gd name="T6" fmla="*/ 1397 w 10695"/>
                <a:gd name="T7" fmla="*/ 5966 h 7121"/>
                <a:gd name="T8" fmla="*/ 5358 w 10695"/>
                <a:gd name="T9" fmla="*/ 523 h 7121"/>
                <a:gd name="T10" fmla="*/ 8898 w 10695"/>
                <a:gd name="T11" fmla="*/ 1377 h 7121"/>
                <a:gd name="T12" fmla="*/ 10695 w 10695"/>
                <a:gd name="T13" fmla="*/ 3985 h 7121"/>
                <a:gd name="T14" fmla="*/ 10695 w 10695"/>
                <a:gd name="T15" fmla="*/ 3067 h 7121"/>
                <a:gd name="T16" fmla="*/ 9084 w 10695"/>
                <a:gd name="T17" fmla="*/ 1122 h 7121"/>
                <a:gd name="T18" fmla="*/ 5308 w 10695"/>
                <a:gd name="T19" fmla="*/ 211 h 7121"/>
                <a:gd name="T20" fmla="*/ 1085 w 10695"/>
                <a:gd name="T21" fmla="*/ 6015 h 7121"/>
                <a:gd name="T22" fmla="*/ 1211 w 10695"/>
                <a:gd name="T23" fmla="*/ 6595 h 7121"/>
                <a:gd name="T24" fmla="*/ 620 w 10695"/>
                <a:gd name="T25" fmla="*/ 6654 h 7121"/>
                <a:gd name="T26" fmla="*/ 0 w 10695"/>
                <a:gd name="T27" fmla="*/ 6791 h 7121"/>
                <a:gd name="T28" fmla="*/ 0 w 10695"/>
                <a:gd name="T29" fmla="*/ 7121 h 7121"/>
                <a:gd name="T30" fmla="*/ 669 w 10695"/>
                <a:gd name="T31" fmla="*/ 6966 h 7121"/>
                <a:gd name="T32" fmla="*/ 1422 w 10695"/>
                <a:gd name="T33" fmla="*/ 6907 h 7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695" h="7121">
                  <a:moveTo>
                    <a:pt x="1422" y="6907"/>
                  </a:moveTo>
                  <a:cubicBezTo>
                    <a:pt x="1640" y="6907"/>
                    <a:pt x="1640" y="6907"/>
                    <a:pt x="1640" y="6907"/>
                  </a:cubicBezTo>
                  <a:cubicBezTo>
                    <a:pt x="1573" y="6700"/>
                    <a:pt x="1573" y="6700"/>
                    <a:pt x="1573" y="6700"/>
                  </a:cubicBezTo>
                  <a:cubicBezTo>
                    <a:pt x="1495" y="6463"/>
                    <a:pt x="1436" y="6216"/>
                    <a:pt x="1397" y="5966"/>
                  </a:cubicBezTo>
                  <a:cubicBezTo>
                    <a:pt x="988" y="3373"/>
                    <a:pt x="2765" y="931"/>
                    <a:pt x="5358" y="523"/>
                  </a:cubicBezTo>
                  <a:cubicBezTo>
                    <a:pt x="6611" y="325"/>
                    <a:pt x="7869" y="628"/>
                    <a:pt x="8898" y="1377"/>
                  </a:cubicBezTo>
                  <a:cubicBezTo>
                    <a:pt x="9789" y="2025"/>
                    <a:pt x="10414" y="2939"/>
                    <a:pt x="10695" y="3985"/>
                  </a:cubicBezTo>
                  <a:cubicBezTo>
                    <a:pt x="10695" y="3067"/>
                    <a:pt x="10695" y="3067"/>
                    <a:pt x="10695" y="3067"/>
                  </a:cubicBezTo>
                  <a:cubicBezTo>
                    <a:pt x="10336" y="2302"/>
                    <a:pt x="9788" y="1634"/>
                    <a:pt x="9084" y="1122"/>
                  </a:cubicBezTo>
                  <a:cubicBezTo>
                    <a:pt x="7986" y="323"/>
                    <a:pt x="6645" y="0"/>
                    <a:pt x="5308" y="211"/>
                  </a:cubicBezTo>
                  <a:cubicBezTo>
                    <a:pt x="2544" y="646"/>
                    <a:pt x="649" y="3250"/>
                    <a:pt x="1085" y="6015"/>
                  </a:cubicBezTo>
                  <a:cubicBezTo>
                    <a:pt x="1116" y="6211"/>
                    <a:pt x="1158" y="6405"/>
                    <a:pt x="1211" y="6595"/>
                  </a:cubicBezTo>
                  <a:cubicBezTo>
                    <a:pt x="1014" y="6603"/>
                    <a:pt x="816" y="6623"/>
                    <a:pt x="620" y="6654"/>
                  </a:cubicBezTo>
                  <a:cubicBezTo>
                    <a:pt x="409" y="6687"/>
                    <a:pt x="202" y="6733"/>
                    <a:pt x="0" y="6791"/>
                  </a:cubicBezTo>
                  <a:cubicBezTo>
                    <a:pt x="0" y="7121"/>
                    <a:pt x="0" y="7121"/>
                    <a:pt x="0" y="7121"/>
                  </a:cubicBezTo>
                  <a:cubicBezTo>
                    <a:pt x="217" y="7054"/>
                    <a:pt x="441" y="7002"/>
                    <a:pt x="669" y="6966"/>
                  </a:cubicBezTo>
                  <a:cubicBezTo>
                    <a:pt x="919" y="6926"/>
                    <a:pt x="1174" y="6905"/>
                    <a:pt x="1422" y="69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1" name="Freeform 26">
              <a:extLst>
                <a:ext uri="{FF2B5EF4-FFF2-40B4-BE49-F238E27FC236}">
                  <a16:creationId xmlns:a16="http://schemas.microsoft.com/office/drawing/2014/main" id="{219B7E28-32A0-4E0D-8A9A-DFF9C81D1BA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78" y="2033"/>
              <a:ext cx="1099" cy="1097"/>
            </a:xfrm>
            <a:custGeom>
              <a:avLst/>
              <a:gdLst>
                <a:gd name="T0" fmla="*/ 624 w 4581"/>
                <a:gd name="T1" fmla="*/ 4581 h 4581"/>
                <a:gd name="T2" fmla="*/ 961 w 4581"/>
                <a:gd name="T3" fmla="*/ 4367 h 4581"/>
                <a:gd name="T4" fmla="*/ 2525 w 4581"/>
                <a:gd name="T5" fmla="*/ 3778 h 4581"/>
                <a:gd name="T6" fmla="*/ 4194 w 4581"/>
                <a:gd name="T7" fmla="*/ 3857 h 4581"/>
                <a:gd name="T8" fmla="*/ 4581 w 4581"/>
                <a:gd name="T9" fmla="*/ 3957 h 4581"/>
                <a:gd name="T10" fmla="*/ 4367 w 4581"/>
                <a:gd name="T11" fmla="*/ 3620 h 4581"/>
                <a:gd name="T12" fmla="*/ 3778 w 4581"/>
                <a:gd name="T13" fmla="*/ 2056 h 4581"/>
                <a:gd name="T14" fmla="*/ 3857 w 4581"/>
                <a:gd name="T15" fmla="*/ 387 h 4581"/>
                <a:gd name="T16" fmla="*/ 3957 w 4581"/>
                <a:gd name="T17" fmla="*/ 0 h 4581"/>
                <a:gd name="T18" fmla="*/ 3620 w 4581"/>
                <a:gd name="T19" fmla="*/ 214 h 4581"/>
                <a:gd name="T20" fmla="*/ 2056 w 4581"/>
                <a:gd name="T21" fmla="*/ 803 h 4581"/>
                <a:gd name="T22" fmla="*/ 387 w 4581"/>
                <a:gd name="T23" fmla="*/ 724 h 4581"/>
                <a:gd name="T24" fmla="*/ 0 w 4581"/>
                <a:gd name="T25" fmla="*/ 624 h 4581"/>
                <a:gd name="T26" fmla="*/ 214 w 4581"/>
                <a:gd name="T27" fmla="*/ 961 h 4581"/>
                <a:gd name="T28" fmla="*/ 803 w 4581"/>
                <a:gd name="T29" fmla="*/ 2525 h 4581"/>
                <a:gd name="T30" fmla="*/ 724 w 4581"/>
                <a:gd name="T31" fmla="*/ 4194 h 4581"/>
                <a:gd name="T32" fmla="*/ 624 w 4581"/>
                <a:gd name="T33" fmla="*/ 4581 h 4581"/>
                <a:gd name="T34" fmla="*/ 662 w 4581"/>
                <a:gd name="T35" fmla="*/ 1106 h 4581"/>
                <a:gd name="T36" fmla="*/ 2105 w 4581"/>
                <a:gd name="T37" fmla="*/ 1115 h 4581"/>
                <a:gd name="T38" fmla="*/ 3475 w 4581"/>
                <a:gd name="T39" fmla="*/ 662 h 4581"/>
                <a:gd name="T40" fmla="*/ 3466 w 4581"/>
                <a:gd name="T41" fmla="*/ 2105 h 4581"/>
                <a:gd name="T42" fmla="*/ 3919 w 4581"/>
                <a:gd name="T43" fmla="*/ 3475 h 4581"/>
                <a:gd name="T44" fmla="*/ 2476 w 4581"/>
                <a:gd name="T45" fmla="*/ 3466 h 4581"/>
                <a:gd name="T46" fmla="*/ 1106 w 4581"/>
                <a:gd name="T47" fmla="*/ 3919 h 4581"/>
                <a:gd name="T48" fmla="*/ 1115 w 4581"/>
                <a:gd name="T49" fmla="*/ 2476 h 4581"/>
                <a:gd name="T50" fmla="*/ 662 w 4581"/>
                <a:gd name="T51" fmla="*/ 1106 h 4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81" h="4581">
                  <a:moveTo>
                    <a:pt x="624" y="4581"/>
                  </a:moveTo>
                  <a:cubicBezTo>
                    <a:pt x="961" y="4367"/>
                    <a:pt x="961" y="4367"/>
                    <a:pt x="961" y="4367"/>
                  </a:cubicBezTo>
                  <a:cubicBezTo>
                    <a:pt x="1438" y="4065"/>
                    <a:pt x="1964" y="3866"/>
                    <a:pt x="2525" y="3778"/>
                  </a:cubicBezTo>
                  <a:cubicBezTo>
                    <a:pt x="3086" y="3689"/>
                    <a:pt x="3648" y="3716"/>
                    <a:pt x="4194" y="3857"/>
                  </a:cubicBezTo>
                  <a:cubicBezTo>
                    <a:pt x="4581" y="3957"/>
                    <a:pt x="4581" y="3957"/>
                    <a:pt x="4581" y="3957"/>
                  </a:cubicBezTo>
                  <a:cubicBezTo>
                    <a:pt x="4367" y="3620"/>
                    <a:pt x="4367" y="3620"/>
                    <a:pt x="4367" y="3620"/>
                  </a:cubicBezTo>
                  <a:cubicBezTo>
                    <a:pt x="4065" y="3143"/>
                    <a:pt x="3867" y="2617"/>
                    <a:pt x="3778" y="2056"/>
                  </a:cubicBezTo>
                  <a:cubicBezTo>
                    <a:pt x="3690" y="1494"/>
                    <a:pt x="3716" y="933"/>
                    <a:pt x="3857" y="387"/>
                  </a:cubicBezTo>
                  <a:cubicBezTo>
                    <a:pt x="3957" y="0"/>
                    <a:pt x="3957" y="0"/>
                    <a:pt x="3957" y="0"/>
                  </a:cubicBezTo>
                  <a:cubicBezTo>
                    <a:pt x="3620" y="214"/>
                    <a:pt x="3620" y="214"/>
                    <a:pt x="3620" y="214"/>
                  </a:cubicBezTo>
                  <a:cubicBezTo>
                    <a:pt x="3143" y="516"/>
                    <a:pt x="2617" y="714"/>
                    <a:pt x="2056" y="803"/>
                  </a:cubicBezTo>
                  <a:cubicBezTo>
                    <a:pt x="1495" y="891"/>
                    <a:pt x="933" y="865"/>
                    <a:pt x="387" y="724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214" y="961"/>
                    <a:pt x="214" y="961"/>
                    <a:pt x="214" y="961"/>
                  </a:cubicBezTo>
                  <a:cubicBezTo>
                    <a:pt x="516" y="1437"/>
                    <a:pt x="714" y="1963"/>
                    <a:pt x="803" y="2525"/>
                  </a:cubicBezTo>
                  <a:cubicBezTo>
                    <a:pt x="891" y="3086"/>
                    <a:pt x="865" y="3648"/>
                    <a:pt x="724" y="4194"/>
                  </a:cubicBezTo>
                  <a:lnTo>
                    <a:pt x="624" y="4581"/>
                  </a:lnTo>
                  <a:close/>
                  <a:moveTo>
                    <a:pt x="662" y="1106"/>
                  </a:moveTo>
                  <a:cubicBezTo>
                    <a:pt x="1138" y="1188"/>
                    <a:pt x="1622" y="1191"/>
                    <a:pt x="2105" y="1115"/>
                  </a:cubicBezTo>
                  <a:cubicBezTo>
                    <a:pt x="2589" y="1038"/>
                    <a:pt x="3048" y="887"/>
                    <a:pt x="3475" y="662"/>
                  </a:cubicBezTo>
                  <a:cubicBezTo>
                    <a:pt x="3393" y="1138"/>
                    <a:pt x="3390" y="1621"/>
                    <a:pt x="3466" y="2105"/>
                  </a:cubicBezTo>
                  <a:cubicBezTo>
                    <a:pt x="3542" y="2589"/>
                    <a:pt x="3694" y="3048"/>
                    <a:pt x="3919" y="3475"/>
                  </a:cubicBezTo>
                  <a:cubicBezTo>
                    <a:pt x="3443" y="3393"/>
                    <a:pt x="2959" y="3390"/>
                    <a:pt x="2476" y="3466"/>
                  </a:cubicBezTo>
                  <a:cubicBezTo>
                    <a:pt x="1992" y="3542"/>
                    <a:pt x="1533" y="3694"/>
                    <a:pt x="1106" y="3919"/>
                  </a:cubicBezTo>
                  <a:cubicBezTo>
                    <a:pt x="1188" y="3443"/>
                    <a:pt x="1191" y="2959"/>
                    <a:pt x="1115" y="2476"/>
                  </a:cubicBezTo>
                  <a:cubicBezTo>
                    <a:pt x="1039" y="1992"/>
                    <a:pt x="887" y="1533"/>
                    <a:pt x="662" y="1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2" name="Freeform 27">
              <a:extLst>
                <a:ext uri="{FF2B5EF4-FFF2-40B4-BE49-F238E27FC236}">
                  <a16:creationId xmlns:a16="http://schemas.microsoft.com/office/drawing/2014/main" id="{46D712DF-EF89-4E34-8700-EE1C761C708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87" y="620"/>
              <a:ext cx="1287" cy="1239"/>
            </a:xfrm>
            <a:custGeom>
              <a:avLst/>
              <a:gdLst>
                <a:gd name="T0" fmla="*/ 5144 w 5363"/>
                <a:gd name="T1" fmla="*/ 2227 h 5175"/>
                <a:gd name="T2" fmla="*/ 4125 w 5363"/>
                <a:gd name="T3" fmla="*/ 564 h 5175"/>
                <a:gd name="T4" fmla="*/ 2228 w 5363"/>
                <a:gd name="T5" fmla="*/ 106 h 5175"/>
                <a:gd name="T6" fmla="*/ 564 w 5363"/>
                <a:gd name="T7" fmla="*/ 1125 h 5175"/>
                <a:gd name="T8" fmla="*/ 106 w 5363"/>
                <a:gd name="T9" fmla="*/ 3022 h 5175"/>
                <a:gd name="T10" fmla="*/ 2624 w 5363"/>
                <a:gd name="T11" fmla="*/ 5175 h 5175"/>
                <a:gd name="T12" fmla="*/ 3022 w 5363"/>
                <a:gd name="T13" fmla="*/ 5143 h 5175"/>
                <a:gd name="T14" fmla="*/ 5144 w 5363"/>
                <a:gd name="T15" fmla="*/ 2227 h 5175"/>
                <a:gd name="T16" fmla="*/ 2973 w 5363"/>
                <a:gd name="T17" fmla="*/ 4831 h 5175"/>
                <a:gd name="T18" fmla="*/ 418 w 5363"/>
                <a:gd name="T19" fmla="*/ 2972 h 5175"/>
                <a:gd name="T20" fmla="*/ 820 w 5363"/>
                <a:gd name="T21" fmla="*/ 1311 h 5175"/>
                <a:gd name="T22" fmla="*/ 2277 w 5363"/>
                <a:gd name="T23" fmla="*/ 418 h 5175"/>
                <a:gd name="T24" fmla="*/ 2628 w 5363"/>
                <a:gd name="T25" fmla="*/ 390 h 5175"/>
                <a:gd name="T26" fmla="*/ 3939 w 5363"/>
                <a:gd name="T27" fmla="*/ 819 h 5175"/>
                <a:gd name="T28" fmla="*/ 4832 w 5363"/>
                <a:gd name="T29" fmla="*/ 2277 h 5175"/>
                <a:gd name="T30" fmla="*/ 2973 w 5363"/>
                <a:gd name="T31" fmla="*/ 4831 h 5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63" h="5175">
                  <a:moveTo>
                    <a:pt x="5144" y="2227"/>
                  </a:moveTo>
                  <a:cubicBezTo>
                    <a:pt x="5038" y="1556"/>
                    <a:pt x="4676" y="965"/>
                    <a:pt x="4125" y="564"/>
                  </a:cubicBezTo>
                  <a:cubicBezTo>
                    <a:pt x="3573" y="163"/>
                    <a:pt x="2899" y="0"/>
                    <a:pt x="2228" y="106"/>
                  </a:cubicBezTo>
                  <a:cubicBezTo>
                    <a:pt x="1556" y="212"/>
                    <a:pt x="965" y="574"/>
                    <a:pt x="564" y="1125"/>
                  </a:cubicBezTo>
                  <a:cubicBezTo>
                    <a:pt x="163" y="1676"/>
                    <a:pt x="0" y="2350"/>
                    <a:pt x="106" y="3022"/>
                  </a:cubicBezTo>
                  <a:cubicBezTo>
                    <a:pt x="304" y="4277"/>
                    <a:pt x="1391" y="5175"/>
                    <a:pt x="2624" y="5175"/>
                  </a:cubicBezTo>
                  <a:cubicBezTo>
                    <a:pt x="2755" y="5175"/>
                    <a:pt x="2888" y="5164"/>
                    <a:pt x="3022" y="5143"/>
                  </a:cubicBezTo>
                  <a:cubicBezTo>
                    <a:pt x="4411" y="4924"/>
                    <a:pt x="5363" y="3616"/>
                    <a:pt x="5144" y="2227"/>
                  </a:cubicBezTo>
                  <a:close/>
                  <a:moveTo>
                    <a:pt x="2973" y="4831"/>
                  </a:moveTo>
                  <a:cubicBezTo>
                    <a:pt x="1757" y="5023"/>
                    <a:pt x="610" y="4189"/>
                    <a:pt x="418" y="2972"/>
                  </a:cubicBezTo>
                  <a:cubicBezTo>
                    <a:pt x="326" y="2384"/>
                    <a:pt x="468" y="1794"/>
                    <a:pt x="820" y="1311"/>
                  </a:cubicBezTo>
                  <a:cubicBezTo>
                    <a:pt x="1171" y="828"/>
                    <a:pt x="1689" y="511"/>
                    <a:pt x="2277" y="418"/>
                  </a:cubicBezTo>
                  <a:cubicBezTo>
                    <a:pt x="2394" y="399"/>
                    <a:pt x="2512" y="390"/>
                    <a:pt x="2628" y="390"/>
                  </a:cubicBezTo>
                  <a:cubicBezTo>
                    <a:pt x="3097" y="390"/>
                    <a:pt x="3552" y="538"/>
                    <a:pt x="3939" y="819"/>
                  </a:cubicBezTo>
                  <a:cubicBezTo>
                    <a:pt x="4422" y="1171"/>
                    <a:pt x="4739" y="1688"/>
                    <a:pt x="4832" y="2277"/>
                  </a:cubicBezTo>
                  <a:cubicBezTo>
                    <a:pt x="5024" y="3493"/>
                    <a:pt x="4190" y="4639"/>
                    <a:pt x="2973" y="48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3" name="Freeform 28">
              <a:extLst>
                <a:ext uri="{FF2B5EF4-FFF2-40B4-BE49-F238E27FC236}">
                  <a16:creationId xmlns:a16="http://schemas.microsoft.com/office/drawing/2014/main" id="{C2045961-C5BE-4AD2-BC91-915A9785864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23" y="755"/>
              <a:ext cx="989" cy="953"/>
            </a:xfrm>
            <a:custGeom>
              <a:avLst/>
              <a:gdLst>
                <a:gd name="T0" fmla="*/ 1761 w 4120"/>
                <a:gd name="T1" fmla="*/ 165 h 3978"/>
                <a:gd name="T2" fmla="*/ 165 w 4120"/>
                <a:gd name="T3" fmla="*/ 2358 h 3978"/>
                <a:gd name="T4" fmla="*/ 932 w 4120"/>
                <a:gd name="T5" fmla="*/ 3610 h 3978"/>
                <a:gd name="T6" fmla="*/ 2057 w 4120"/>
                <a:gd name="T7" fmla="*/ 3978 h 3978"/>
                <a:gd name="T8" fmla="*/ 2359 w 4120"/>
                <a:gd name="T9" fmla="*/ 3954 h 3978"/>
                <a:gd name="T10" fmla="*/ 3955 w 4120"/>
                <a:gd name="T11" fmla="*/ 1761 h 3978"/>
                <a:gd name="T12" fmla="*/ 1761 w 4120"/>
                <a:gd name="T13" fmla="*/ 165 h 3978"/>
                <a:gd name="T14" fmla="*/ 2310 w 4120"/>
                <a:gd name="T15" fmla="*/ 3643 h 3978"/>
                <a:gd name="T16" fmla="*/ 1118 w 4120"/>
                <a:gd name="T17" fmla="*/ 3355 h 3978"/>
                <a:gd name="T18" fmla="*/ 477 w 4120"/>
                <a:gd name="T19" fmla="*/ 2309 h 3978"/>
                <a:gd name="T20" fmla="*/ 1810 w 4120"/>
                <a:gd name="T21" fmla="*/ 477 h 3978"/>
                <a:gd name="T22" fmla="*/ 2061 w 4120"/>
                <a:gd name="T23" fmla="*/ 457 h 3978"/>
                <a:gd name="T24" fmla="*/ 3643 w 4120"/>
                <a:gd name="T25" fmla="*/ 1810 h 3978"/>
                <a:gd name="T26" fmla="*/ 2310 w 4120"/>
                <a:gd name="T27" fmla="*/ 3643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20" h="3978">
                  <a:moveTo>
                    <a:pt x="1761" y="165"/>
                  </a:moveTo>
                  <a:cubicBezTo>
                    <a:pt x="716" y="329"/>
                    <a:pt x="0" y="1314"/>
                    <a:pt x="165" y="2358"/>
                  </a:cubicBezTo>
                  <a:cubicBezTo>
                    <a:pt x="245" y="2864"/>
                    <a:pt x="517" y="3308"/>
                    <a:pt x="932" y="3610"/>
                  </a:cubicBezTo>
                  <a:cubicBezTo>
                    <a:pt x="1264" y="3852"/>
                    <a:pt x="1655" y="3978"/>
                    <a:pt x="2057" y="3978"/>
                  </a:cubicBezTo>
                  <a:cubicBezTo>
                    <a:pt x="2157" y="3978"/>
                    <a:pt x="2258" y="3970"/>
                    <a:pt x="2359" y="3954"/>
                  </a:cubicBezTo>
                  <a:cubicBezTo>
                    <a:pt x="3404" y="3790"/>
                    <a:pt x="4120" y="2806"/>
                    <a:pt x="3955" y="1761"/>
                  </a:cubicBezTo>
                  <a:cubicBezTo>
                    <a:pt x="3790" y="716"/>
                    <a:pt x="2806" y="0"/>
                    <a:pt x="1761" y="165"/>
                  </a:cubicBezTo>
                  <a:close/>
                  <a:moveTo>
                    <a:pt x="2310" y="3643"/>
                  </a:moveTo>
                  <a:cubicBezTo>
                    <a:pt x="1887" y="3709"/>
                    <a:pt x="1464" y="3607"/>
                    <a:pt x="1118" y="3355"/>
                  </a:cubicBezTo>
                  <a:cubicBezTo>
                    <a:pt x="771" y="3103"/>
                    <a:pt x="544" y="2731"/>
                    <a:pt x="477" y="2309"/>
                  </a:cubicBezTo>
                  <a:cubicBezTo>
                    <a:pt x="339" y="1436"/>
                    <a:pt x="938" y="614"/>
                    <a:pt x="1810" y="477"/>
                  </a:cubicBezTo>
                  <a:cubicBezTo>
                    <a:pt x="1895" y="463"/>
                    <a:pt x="1978" y="457"/>
                    <a:pt x="2061" y="457"/>
                  </a:cubicBezTo>
                  <a:cubicBezTo>
                    <a:pt x="2835" y="457"/>
                    <a:pt x="3519" y="1021"/>
                    <a:pt x="3643" y="1810"/>
                  </a:cubicBezTo>
                  <a:cubicBezTo>
                    <a:pt x="3780" y="2683"/>
                    <a:pt x="3182" y="3505"/>
                    <a:pt x="2310" y="3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4" name="Freeform 29">
              <a:extLst>
                <a:ext uri="{FF2B5EF4-FFF2-40B4-BE49-F238E27FC236}">
                  <a16:creationId xmlns:a16="http://schemas.microsoft.com/office/drawing/2014/main" id="{CA99C9E4-93CF-4D5C-BCD3-4C9885005AF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56" y="1080"/>
              <a:ext cx="330" cy="326"/>
            </a:xfrm>
            <a:custGeom>
              <a:avLst/>
              <a:gdLst>
                <a:gd name="T0" fmla="*/ 572 w 1377"/>
                <a:gd name="T1" fmla="*/ 56 h 1359"/>
                <a:gd name="T2" fmla="*/ 144 w 1377"/>
                <a:gd name="T3" fmla="*/ 318 h 1359"/>
                <a:gd name="T4" fmla="*/ 27 w 1377"/>
                <a:gd name="T5" fmla="*/ 806 h 1359"/>
                <a:gd name="T6" fmla="*/ 289 w 1377"/>
                <a:gd name="T7" fmla="*/ 1233 h 1359"/>
                <a:gd name="T8" fmla="*/ 673 w 1377"/>
                <a:gd name="T9" fmla="*/ 1359 h 1359"/>
                <a:gd name="T10" fmla="*/ 776 w 1377"/>
                <a:gd name="T11" fmla="*/ 1351 h 1359"/>
                <a:gd name="T12" fmla="*/ 1321 w 1377"/>
                <a:gd name="T13" fmla="*/ 602 h 1359"/>
                <a:gd name="T14" fmla="*/ 572 w 1377"/>
                <a:gd name="T15" fmla="*/ 56 h 1359"/>
                <a:gd name="T16" fmla="*/ 727 w 1377"/>
                <a:gd name="T17" fmla="*/ 1039 h 1359"/>
                <a:gd name="T18" fmla="*/ 339 w 1377"/>
                <a:gd name="T19" fmla="*/ 756 h 1359"/>
                <a:gd name="T20" fmla="*/ 400 w 1377"/>
                <a:gd name="T21" fmla="*/ 504 h 1359"/>
                <a:gd name="T22" fmla="*/ 621 w 1377"/>
                <a:gd name="T23" fmla="*/ 368 h 1359"/>
                <a:gd name="T24" fmla="*/ 874 w 1377"/>
                <a:gd name="T25" fmla="*/ 429 h 1359"/>
                <a:gd name="T26" fmla="*/ 1009 w 1377"/>
                <a:gd name="T27" fmla="*/ 651 h 1359"/>
                <a:gd name="T28" fmla="*/ 727 w 1377"/>
                <a:gd name="T29" fmla="*/ 1039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7" h="1359">
                  <a:moveTo>
                    <a:pt x="572" y="56"/>
                  </a:moveTo>
                  <a:cubicBezTo>
                    <a:pt x="399" y="84"/>
                    <a:pt x="247" y="177"/>
                    <a:pt x="144" y="318"/>
                  </a:cubicBezTo>
                  <a:cubicBezTo>
                    <a:pt x="41" y="460"/>
                    <a:pt x="0" y="633"/>
                    <a:pt x="27" y="806"/>
                  </a:cubicBezTo>
                  <a:cubicBezTo>
                    <a:pt x="54" y="978"/>
                    <a:pt x="147" y="1130"/>
                    <a:pt x="289" y="1233"/>
                  </a:cubicBezTo>
                  <a:cubicBezTo>
                    <a:pt x="402" y="1316"/>
                    <a:pt x="535" y="1359"/>
                    <a:pt x="673" y="1359"/>
                  </a:cubicBezTo>
                  <a:cubicBezTo>
                    <a:pt x="707" y="1359"/>
                    <a:pt x="742" y="1356"/>
                    <a:pt x="776" y="1351"/>
                  </a:cubicBezTo>
                  <a:cubicBezTo>
                    <a:pt x="1133" y="1295"/>
                    <a:pt x="1377" y="958"/>
                    <a:pt x="1321" y="602"/>
                  </a:cubicBezTo>
                  <a:cubicBezTo>
                    <a:pt x="1265" y="245"/>
                    <a:pt x="929" y="0"/>
                    <a:pt x="572" y="56"/>
                  </a:cubicBezTo>
                  <a:close/>
                  <a:moveTo>
                    <a:pt x="727" y="1039"/>
                  </a:moveTo>
                  <a:cubicBezTo>
                    <a:pt x="542" y="1068"/>
                    <a:pt x="368" y="941"/>
                    <a:pt x="339" y="756"/>
                  </a:cubicBezTo>
                  <a:cubicBezTo>
                    <a:pt x="325" y="667"/>
                    <a:pt x="346" y="577"/>
                    <a:pt x="400" y="504"/>
                  </a:cubicBezTo>
                  <a:cubicBezTo>
                    <a:pt x="453" y="431"/>
                    <a:pt x="532" y="382"/>
                    <a:pt x="621" y="368"/>
                  </a:cubicBezTo>
                  <a:cubicBezTo>
                    <a:pt x="711" y="354"/>
                    <a:pt x="800" y="376"/>
                    <a:pt x="874" y="429"/>
                  </a:cubicBezTo>
                  <a:cubicBezTo>
                    <a:pt x="947" y="483"/>
                    <a:pt x="995" y="561"/>
                    <a:pt x="1009" y="651"/>
                  </a:cubicBezTo>
                  <a:cubicBezTo>
                    <a:pt x="1038" y="836"/>
                    <a:pt x="912" y="1010"/>
                    <a:pt x="727" y="10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5" name="Freeform 30">
              <a:extLst>
                <a:ext uri="{FF2B5EF4-FFF2-40B4-BE49-F238E27FC236}">
                  <a16:creationId xmlns:a16="http://schemas.microsoft.com/office/drawing/2014/main" id="{14947DC9-CA84-4D7D-867A-4865D647894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75" y="268"/>
              <a:ext cx="1884" cy="1894"/>
            </a:xfrm>
            <a:custGeom>
              <a:avLst/>
              <a:gdLst>
                <a:gd name="T0" fmla="*/ 4519 w 7850"/>
                <a:gd name="T1" fmla="*/ 7860 h 7907"/>
                <a:gd name="T2" fmla="*/ 7007 w 7850"/>
                <a:gd name="T3" fmla="*/ 6336 h 7907"/>
                <a:gd name="T4" fmla="*/ 7691 w 7850"/>
                <a:gd name="T5" fmla="*/ 3500 h 7907"/>
                <a:gd name="T6" fmla="*/ 3331 w 7850"/>
                <a:gd name="T7" fmla="*/ 327 h 7907"/>
                <a:gd name="T8" fmla="*/ 843 w 7850"/>
                <a:gd name="T9" fmla="*/ 1851 h 7907"/>
                <a:gd name="T10" fmla="*/ 159 w 7850"/>
                <a:gd name="T11" fmla="*/ 4687 h 7907"/>
                <a:gd name="T12" fmla="*/ 1683 w 7850"/>
                <a:gd name="T13" fmla="*/ 7175 h 7907"/>
                <a:gd name="T14" fmla="*/ 3919 w 7850"/>
                <a:gd name="T15" fmla="*/ 7907 h 7907"/>
                <a:gd name="T16" fmla="*/ 4519 w 7850"/>
                <a:gd name="T17" fmla="*/ 7860 h 7907"/>
                <a:gd name="T18" fmla="*/ 471 w 7850"/>
                <a:gd name="T19" fmla="*/ 4638 h 7907"/>
                <a:gd name="T20" fmla="*/ 1099 w 7850"/>
                <a:gd name="T21" fmla="*/ 2037 h 7907"/>
                <a:gd name="T22" fmla="*/ 3380 w 7850"/>
                <a:gd name="T23" fmla="*/ 639 h 7907"/>
                <a:gd name="T24" fmla="*/ 3927 w 7850"/>
                <a:gd name="T25" fmla="*/ 596 h 7907"/>
                <a:gd name="T26" fmla="*/ 7379 w 7850"/>
                <a:gd name="T27" fmla="*/ 3549 h 7907"/>
                <a:gd name="T28" fmla="*/ 6751 w 7850"/>
                <a:gd name="T29" fmla="*/ 6150 h 7907"/>
                <a:gd name="T30" fmla="*/ 4470 w 7850"/>
                <a:gd name="T31" fmla="*/ 7548 h 7907"/>
                <a:gd name="T32" fmla="*/ 1869 w 7850"/>
                <a:gd name="T33" fmla="*/ 6920 h 7907"/>
                <a:gd name="T34" fmla="*/ 471 w 7850"/>
                <a:gd name="T35" fmla="*/ 4638 h 7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50" h="7907">
                  <a:moveTo>
                    <a:pt x="4519" y="7860"/>
                  </a:moveTo>
                  <a:cubicBezTo>
                    <a:pt x="5523" y="7702"/>
                    <a:pt x="6407" y="7160"/>
                    <a:pt x="7007" y="6336"/>
                  </a:cubicBezTo>
                  <a:cubicBezTo>
                    <a:pt x="7607" y="5511"/>
                    <a:pt x="7850" y="4504"/>
                    <a:pt x="7691" y="3500"/>
                  </a:cubicBezTo>
                  <a:cubicBezTo>
                    <a:pt x="7364" y="1423"/>
                    <a:pt x="5408" y="0"/>
                    <a:pt x="3331" y="327"/>
                  </a:cubicBezTo>
                  <a:cubicBezTo>
                    <a:pt x="2327" y="486"/>
                    <a:pt x="1443" y="1027"/>
                    <a:pt x="843" y="1851"/>
                  </a:cubicBezTo>
                  <a:cubicBezTo>
                    <a:pt x="243" y="2676"/>
                    <a:pt x="0" y="3683"/>
                    <a:pt x="159" y="4687"/>
                  </a:cubicBezTo>
                  <a:cubicBezTo>
                    <a:pt x="317" y="5692"/>
                    <a:pt x="858" y="6575"/>
                    <a:pt x="1683" y="7175"/>
                  </a:cubicBezTo>
                  <a:cubicBezTo>
                    <a:pt x="2343" y="7656"/>
                    <a:pt x="3120" y="7907"/>
                    <a:pt x="3919" y="7907"/>
                  </a:cubicBezTo>
                  <a:cubicBezTo>
                    <a:pt x="4118" y="7907"/>
                    <a:pt x="4318" y="7891"/>
                    <a:pt x="4519" y="7860"/>
                  </a:cubicBezTo>
                  <a:close/>
                  <a:moveTo>
                    <a:pt x="471" y="4638"/>
                  </a:moveTo>
                  <a:cubicBezTo>
                    <a:pt x="325" y="3717"/>
                    <a:pt x="548" y="2793"/>
                    <a:pt x="1099" y="2037"/>
                  </a:cubicBezTo>
                  <a:cubicBezTo>
                    <a:pt x="1649" y="1281"/>
                    <a:pt x="2459" y="784"/>
                    <a:pt x="3380" y="639"/>
                  </a:cubicBezTo>
                  <a:cubicBezTo>
                    <a:pt x="3564" y="610"/>
                    <a:pt x="3747" y="596"/>
                    <a:pt x="3927" y="596"/>
                  </a:cubicBezTo>
                  <a:cubicBezTo>
                    <a:pt x="5617" y="596"/>
                    <a:pt x="7108" y="1828"/>
                    <a:pt x="7379" y="3549"/>
                  </a:cubicBezTo>
                  <a:cubicBezTo>
                    <a:pt x="7525" y="4470"/>
                    <a:pt x="7302" y="5394"/>
                    <a:pt x="6751" y="6150"/>
                  </a:cubicBezTo>
                  <a:cubicBezTo>
                    <a:pt x="6201" y="6906"/>
                    <a:pt x="5391" y="7403"/>
                    <a:pt x="4470" y="7548"/>
                  </a:cubicBezTo>
                  <a:cubicBezTo>
                    <a:pt x="3548" y="7693"/>
                    <a:pt x="2625" y="7470"/>
                    <a:pt x="1869" y="6920"/>
                  </a:cubicBezTo>
                  <a:cubicBezTo>
                    <a:pt x="1112" y="6370"/>
                    <a:pt x="616" y="5559"/>
                    <a:pt x="471" y="46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6" name="Freeform 31">
              <a:extLst>
                <a:ext uri="{FF2B5EF4-FFF2-40B4-BE49-F238E27FC236}">
                  <a16:creationId xmlns:a16="http://schemas.microsoft.com/office/drawing/2014/main" id="{65BF6EEB-21F8-487D-A9CD-62A1F86726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3576"/>
              <a:ext cx="980" cy="744"/>
            </a:xfrm>
            <a:custGeom>
              <a:avLst/>
              <a:gdLst>
                <a:gd name="T0" fmla="*/ 3855 w 4086"/>
                <a:gd name="T1" fmla="*/ 387 h 3104"/>
                <a:gd name="T2" fmla="*/ 3955 w 4086"/>
                <a:gd name="T3" fmla="*/ 0 h 3104"/>
                <a:gd name="T4" fmla="*/ 3618 w 4086"/>
                <a:gd name="T5" fmla="*/ 214 h 3104"/>
                <a:gd name="T6" fmla="*/ 2054 w 4086"/>
                <a:gd name="T7" fmla="*/ 803 h 3104"/>
                <a:gd name="T8" fmla="*/ 0 w 4086"/>
                <a:gd name="T9" fmla="*/ 605 h 3104"/>
                <a:gd name="T10" fmla="*/ 0 w 4086"/>
                <a:gd name="T11" fmla="*/ 940 h 3104"/>
                <a:gd name="T12" fmla="*/ 2103 w 4086"/>
                <a:gd name="T13" fmla="*/ 1115 h 3104"/>
                <a:gd name="T14" fmla="*/ 3473 w 4086"/>
                <a:gd name="T15" fmla="*/ 662 h 3104"/>
                <a:gd name="T16" fmla="*/ 3464 w 4086"/>
                <a:gd name="T17" fmla="*/ 2105 h 3104"/>
                <a:gd name="T18" fmla="*/ 3743 w 4086"/>
                <a:gd name="T19" fmla="*/ 3104 h 3104"/>
                <a:gd name="T20" fmla="*/ 4086 w 4086"/>
                <a:gd name="T21" fmla="*/ 3104 h 3104"/>
                <a:gd name="T22" fmla="*/ 3776 w 4086"/>
                <a:gd name="T23" fmla="*/ 2056 h 3104"/>
                <a:gd name="T24" fmla="*/ 3855 w 4086"/>
                <a:gd name="T25" fmla="*/ 387 h 3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86" h="3104">
                  <a:moveTo>
                    <a:pt x="3855" y="387"/>
                  </a:moveTo>
                  <a:cubicBezTo>
                    <a:pt x="3955" y="0"/>
                    <a:pt x="3955" y="0"/>
                    <a:pt x="3955" y="0"/>
                  </a:cubicBezTo>
                  <a:cubicBezTo>
                    <a:pt x="3618" y="214"/>
                    <a:pt x="3618" y="214"/>
                    <a:pt x="3618" y="214"/>
                  </a:cubicBezTo>
                  <a:cubicBezTo>
                    <a:pt x="3141" y="516"/>
                    <a:pt x="2615" y="715"/>
                    <a:pt x="2054" y="803"/>
                  </a:cubicBezTo>
                  <a:cubicBezTo>
                    <a:pt x="1352" y="914"/>
                    <a:pt x="650" y="843"/>
                    <a:pt x="0" y="605"/>
                  </a:cubicBezTo>
                  <a:cubicBezTo>
                    <a:pt x="0" y="940"/>
                    <a:pt x="0" y="940"/>
                    <a:pt x="0" y="940"/>
                  </a:cubicBezTo>
                  <a:cubicBezTo>
                    <a:pt x="669" y="1165"/>
                    <a:pt x="1387" y="1228"/>
                    <a:pt x="2103" y="1115"/>
                  </a:cubicBezTo>
                  <a:cubicBezTo>
                    <a:pt x="2587" y="1039"/>
                    <a:pt x="3046" y="887"/>
                    <a:pt x="3473" y="662"/>
                  </a:cubicBezTo>
                  <a:cubicBezTo>
                    <a:pt x="3391" y="1138"/>
                    <a:pt x="3388" y="1622"/>
                    <a:pt x="3464" y="2105"/>
                  </a:cubicBezTo>
                  <a:cubicBezTo>
                    <a:pt x="3519" y="2452"/>
                    <a:pt x="3613" y="2786"/>
                    <a:pt x="3743" y="3104"/>
                  </a:cubicBezTo>
                  <a:cubicBezTo>
                    <a:pt x="4086" y="3104"/>
                    <a:pt x="4086" y="3104"/>
                    <a:pt x="4086" y="3104"/>
                  </a:cubicBezTo>
                  <a:cubicBezTo>
                    <a:pt x="3939" y="2774"/>
                    <a:pt x="3834" y="2422"/>
                    <a:pt x="3776" y="2056"/>
                  </a:cubicBezTo>
                  <a:cubicBezTo>
                    <a:pt x="3687" y="1495"/>
                    <a:pt x="3714" y="933"/>
                    <a:pt x="3855" y="3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7" name="Freeform 32">
              <a:extLst>
                <a:ext uri="{FF2B5EF4-FFF2-40B4-BE49-F238E27FC236}">
                  <a16:creationId xmlns:a16="http://schemas.microsoft.com/office/drawing/2014/main" id="{25DB2F44-1597-4565-A81C-877BE760F02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86" y="918"/>
              <a:ext cx="649" cy="639"/>
            </a:xfrm>
            <a:custGeom>
              <a:avLst/>
              <a:gdLst>
                <a:gd name="T0" fmla="*/ 1181 w 2706"/>
                <a:gd name="T1" fmla="*/ 111 h 2668"/>
                <a:gd name="T2" fmla="*/ 110 w 2706"/>
                <a:gd name="T3" fmla="*/ 1582 h 2668"/>
                <a:gd name="T4" fmla="*/ 1380 w 2706"/>
                <a:gd name="T5" fmla="*/ 2668 h 2668"/>
                <a:gd name="T6" fmla="*/ 1581 w 2706"/>
                <a:gd name="T7" fmla="*/ 2653 h 2668"/>
                <a:gd name="T8" fmla="*/ 2421 w 2706"/>
                <a:gd name="T9" fmla="*/ 2138 h 2668"/>
                <a:gd name="T10" fmla="*/ 2652 w 2706"/>
                <a:gd name="T11" fmla="*/ 1181 h 2668"/>
                <a:gd name="T12" fmla="*/ 1181 w 2706"/>
                <a:gd name="T13" fmla="*/ 111 h 2668"/>
                <a:gd name="T14" fmla="*/ 2166 w 2706"/>
                <a:gd name="T15" fmla="*/ 1953 h 2668"/>
                <a:gd name="T16" fmla="*/ 1532 w 2706"/>
                <a:gd name="T17" fmla="*/ 2341 h 2668"/>
                <a:gd name="T18" fmla="*/ 422 w 2706"/>
                <a:gd name="T19" fmla="*/ 1533 h 2668"/>
                <a:gd name="T20" fmla="*/ 1230 w 2706"/>
                <a:gd name="T21" fmla="*/ 423 h 2668"/>
                <a:gd name="T22" fmla="*/ 1382 w 2706"/>
                <a:gd name="T23" fmla="*/ 411 h 2668"/>
                <a:gd name="T24" fmla="*/ 2340 w 2706"/>
                <a:gd name="T25" fmla="*/ 1230 h 2668"/>
                <a:gd name="T26" fmla="*/ 2166 w 2706"/>
                <a:gd name="T27" fmla="*/ 1953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06" h="2668">
                  <a:moveTo>
                    <a:pt x="1181" y="111"/>
                  </a:moveTo>
                  <a:cubicBezTo>
                    <a:pt x="480" y="221"/>
                    <a:pt x="0" y="881"/>
                    <a:pt x="110" y="1582"/>
                  </a:cubicBezTo>
                  <a:cubicBezTo>
                    <a:pt x="210" y="2215"/>
                    <a:pt x="758" y="2668"/>
                    <a:pt x="1380" y="2668"/>
                  </a:cubicBezTo>
                  <a:cubicBezTo>
                    <a:pt x="1447" y="2668"/>
                    <a:pt x="1514" y="2663"/>
                    <a:pt x="1581" y="2653"/>
                  </a:cubicBezTo>
                  <a:cubicBezTo>
                    <a:pt x="1920" y="2599"/>
                    <a:pt x="2219" y="2416"/>
                    <a:pt x="2421" y="2138"/>
                  </a:cubicBezTo>
                  <a:cubicBezTo>
                    <a:pt x="2623" y="1860"/>
                    <a:pt x="2706" y="1520"/>
                    <a:pt x="2652" y="1181"/>
                  </a:cubicBezTo>
                  <a:cubicBezTo>
                    <a:pt x="2542" y="480"/>
                    <a:pt x="1882" y="0"/>
                    <a:pt x="1181" y="111"/>
                  </a:cubicBezTo>
                  <a:close/>
                  <a:moveTo>
                    <a:pt x="2166" y="1953"/>
                  </a:moveTo>
                  <a:cubicBezTo>
                    <a:pt x="2013" y="2162"/>
                    <a:pt x="1788" y="2300"/>
                    <a:pt x="1532" y="2341"/>
                  </a:cubicBezTo>
                  <a:cubicBezTo>
                    <a:pt x="1003" y="2424"/>
                    <a:pt x="505" y="2062"/>
                    <a:pt x="422" y="1533"/>
                  </a:cubicBezTo>
                  <a:cubicBezTo>
                    <a:pt x="339" y="1004"/>
                    <a:pt x="701" y="506"/>
                    <a:pt x="1230" y="423"/>
                  </a:cubicBezTo>
                  <a:cubicBezTo>
                    <a:pt x="1281" y="415"/>
                    <a:pt x="1331" y="411"/>
                    <a:pt x="1382" y="411"/>
                  </a:cubicBezTo>
                  <a:cubicBezTo>
                    <a:pt x="1851" y="411"/>
                    <a:pt x="2265" y="753"/>
                    <a:pt x="2340" y="1230"/>
                  </a:cubicBezTo>
                  <a:cubicBezTo>
                    <a:pt x="2380" y="1486"/>
                    <a:pt x="2319" y="1743"/>
                    <a:pt x="2166" y="19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8" name="Freeform 33">
              <a:extLst>
                <a:ext uri="{FF2B5EF4-FFF2-40B4-BE49-F238E27FC236}">
                  <a16:creationId xmlns:a16="http://schemas.microsoft.com/office/drawing/2014/main" id="{F6890911-AAE9-4AE4-8BA4-C7E83F7CD8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3860"/>
              <a:ext cx="817" cy="460"/>
            </a:xfrm>
            <a:custGeom>
              <a:avLst/>
              <a:gdLst>
                <a:gd name="T0" fmla="*/ 3093 w 3404"/>
                <a:gd name="T1" fmla="*/ 218 h 1920"/>
                <a:gd name="T2" fmla="*/ 3093 w 3404"/>
                <a:gd name="T3" fmla="*/ 0 h 1920"/>
                <a:gd name="T4" fmla="*/ 2886 w 3404"/>
                <a:gd name="T5" fmla="*/ 67 h 1920"/>
                <a:gd name="T6" fmla="*/ 2152 w 3404"/>
                <a:gd name="T7" fmla="*/ 243 h 1920"/>
                <a:gd name="T8" fmla="*/ 0 w 3404"/>
                <a:gd name="T9" fmla="*/ 86 h 1920"/>
                <a:gd name="T10" fmla="*/ 0 w 3404"/>
                <a:gd name="T11" fmla="*/ 416 h 1920"/>
                <a:gd name="T12" fmla="*/ 1408 w 3404"/>
                <a:gd name="T13" fmla="*/ 617 h 1920"/>
                <a:gd name="T14" fmla="*/ 2201 w 3404"/>
                <a:gd name="T15" fmla="*/ 555 h 1920"/>
                <a:gd name="T16" fmla="*/ 2782 w 3404"/>
                <a:gd name="T17" fmla="*/ 429 h 1920"/>
                <a:gd name="T18" fmla="*/ 2840 w 3404"/>
                <a:gd name="T19" fmla="*/ 1020 h 1920"/>
                <a:gd name="T20" fmla="*/ 3067 w 3404"/>
                <a:gd name="T21" fmla="*/ 1920 h 1920"/>
                <a:gd name="T22" fmla="*/ 3404 w 3404"/>
                <a:gd name="T23" fmla="*/ 1920 h 1920"/>
                <a:gd name="T24" fmla="*/ 3152 w 3404"/>
                <a:gd name="T25" fmla="*/ 970 h 1920"/>
                <a:gd name="T26" fmla="*/ 3093 w 3404"/>
                <a:gd name="T27" fmla="*/ 218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04" h="1920">
                  <a:moveTo>
                    <a:pt x="3093" y="218"/>
                  </a:moveTo>
                  <a:cubicBezTo>
                    <a:pt x="3093" y="0"/>
                    <a:pt x="3093" y="0"/>
                    <a:pt x="3093" y="0"/>
                  </a:cubicBezTo>
                  <a:cubicBezTo>
                    <a:pt x="2886" y="67"/>
                    <a:pt x="2886" y="67"/>
                    <a:pt x="2886" y="67"/>
                  </a:cubicBezTo>
                  <a:cubicBezTo>
                    <a:pt x="2650" y="144"/>
                    <a:pt x="2402" y="203"/>
                    <a:pt x="2152" y="243"/>
                  </a:cubicBezTo>
                  <a:cubicBezTo>
                    <a:pt x="1407" y="360"/>
                    <a:pt x="675" y="297"/>
                    <a:pt x="0" y="86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450" y="547"/>
                    <a:pt x="923" y="617"/>
                    <a:pt x="1408" y="617"/>
                  </a:cubicBezTo>
                  <a:cubicBezTo>
                    <a:pt x="1669" y="617"/>
                    <a:pt x="1935" y="597"/>
                    <a:pt x="2201" y="555"/>
                  </a:cubicBezTo>
                  <a:cubicBezTo>
                    <a:pt x="2397" y="524"/>
                    <a:pt x="2592" y="482"/>
                    <a:pt x="2782" y="429"/>
                  </a:cubicBezTo>
                  <a:cubicBezTo>
                    <a:pt x="2790" y="626"/>
                    <a:pt x="2809" y="824"/>
                    <a:pt x="2840" y="1020"/>
                  </a:cubicBezTo>
                  <a:cubicBezTo>
                    <a:pt x="2889" y="1331"/>
                    <a:pt x="2966" y="1632"/>
                    <a:pt x="3067" y="1920"/>
                  </a:cubicBezTo>
                  <a:cubicBezTo>
                    <a:pt x="3404" y="1920"/>
                    <a:pt x="3404" y="1920"/>
                    <a:pt x="3404" y="1920"/>
                  </a:cubicBezTo>
                  <a:cubicBezTo>
                    <a:pt x="3290" y="1618"/>
                    <a:pt x="3204" y="1301"/>
                    <a:pt x="3152" y="970"/>
                  </a:cubicBezTo>
                  <a:cubicBezTo>
                    <a:pt x="3113" y="721"/>
                    <a:pt x="3093" y="467"/>
                    <a:pt x="3093" y="2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9" name="Freeform 34">
              <a:extLst>
                <a:ext uri="{FF2B5EF4-FFF2-40B4-BE49-F238E27FC236}">
                  <a16:creationId xmlns:a16="http://schemas.microsoft.com/office/drawing/2014/main" id="{D8D7622B-081F-494D-8EF1-D672E97119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22" y="1572"/>
              <a:ext cx="498" cy="1598"/>
            </a:xfrm>
            <a:custGeom>
              <a:avLst/>
              <a:gdLst>
                <a:gd name="T0" fmla="*/ 2077 w 2077"/>
                <a:gd name="T1" fmla="*/ 0 h 6671"/>
                <a:gd name="T2" fmla="*/ 843 w 2077"/>
                <a:gd name="T3" fmla="*/ 1095 h 6671"/>
                <a:gd name="T4" fmla="*/ 158 w 2077"/>
                <a:gd name="T5" fmla="*/ 3931 h 6671"/>
                <a:gd name="T6" fmla="*/ 1682 w 2077"/>
                <a:gd name="T7" fmla="*/ 6419 h 6671"/>
                <a:gd name="T8" fmla="*/ 2077 w 2077"/>
                <a:gd name="T9" fmla="*/ 6671 h 6671"/>
                <a:gd name="T10" fmla="*/ 2077 w 2077"/>
                <a:gd name="T11" fmla="*/ 6303 h 6671"/>
                <a:gd name="T12" fmla="*/ 1868 w 2077"/>
                <a:gd name="T13" fmla="*/ 6163 h 6671"/>
                <a:gd name="T14" fmla="*/ 470 w 2077"/>
                <a:gd name="T15" fmla="*/ 3881 h 6671"/>
                <a:gd name="T16" fmla="*/ 1098 w 2077"/>
                <a:gd name="T17" fmla="*/ 1280 h 6671"/>
                <a:gd name="T18" fmla="*/ 2077 w 2077"/>
                <a:gd name="T19" fmla="*/ 367 h 6671"/>
                <a:gd name="T20" fmla="*/ 2077 w 2077"/>
                <a:gd name="T21" fmla="*/ 0 h 6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77" h="6671">
                  <a:moveTo>
                    <a:pt x="2077" y="0"/>
                  </a:moveTo>
                  <a:cubicBezTo>
                    <a:pt x="1597" y="266"/>
                    <a:pt x="1176" y="637"/>
                    <a:pt x="843" y="1095"/>
                  </a:cubicBezTo>
                  <a:cubicBezTo>
                    <a:pt x="243" y="1919"/>
                    <a:pt x="0" y="2926"/>
                    <a:pt x="158" y="3931"/>
                  </a:cubicBezTo>
                  <a:cubicBezTo>
                    <a:pt x="316" y="4935"/>
                    <a:pt x="858" y="5819"/>
                    <a:pt x="1682" y="6419"/>
                  </a:cubicBezTo>
                  <a:cubicBezTo>
                    <a:pt x="1810" y="6511"/>
                    <a:pt x="1941" y="6595"/>
                    <a:pt x="2077" y="6671"/>
                  </a:cubicBezTo>
                  <a:cubicBezTo>
                    <a:pt x="2077" y="6303"/>
                    <a:pt x="2077" y="6303"/>
                    <a:pt x="2077" y="6303"/>
                  </a:cubicBezTo>
                  <a:cubicBezTo>
                    <a:pt x="2006" y="6259"/>
                    <a:pt x="1936" y="6213"/>
                    <a:pt x="1868" y="6163"/>
                  </a:cubicBezTo>
                  <a:cubicBezTo>
                    <a:pt x="1112" y="5613"/>
                    <a:pt x="615" y="4803"/>
                    <a:pt x="470" y="3881"/>
                  </a:cubicBezTo>
                  <a:cubicBezTo>
                    <a:pt x="325" y="2960"/>
                    <a:pt x="548" y="2037"/>
                    <a:pt x="1098" y="1280"/>
                  </a:cubicBezTo>
                  <a:cubicBezTo>
                    <a:pt x="1368" y="910"/>
                    <a:pt x="1700" y="602"/>
                    <a:pt x="2077" y="367"/>
                  </a:cubicBezTo>
                  <a:lnTo>
                    <a:pt x="20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0" name="Freeform 35">
              <a:extLst>
                <a:ext uri="{FF2B5EF4-FFF2-40B4-BE49-F238E27FC236}">
                  <a16:creationId xmlns:a16="http://schemas.microsoft.com/office/drawing/2014/main" id="{9F81ED95-43C4-4A75-8920-7310F35DA1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93" y="4005"/>
              <a:ext cx="127" cy="315"/>
            </a:xfrm>
            <a:custGeom>
              <a:avLst/>
              <a:gdLst>
                <a:gd name="T0" fmla="*/ 0 w 529"/>
                <a:gd name="T1" fmla="*/ 1313 h 1313"/>
                <a:gd name="T2" fmla="*/ 380 w 529"/>
                <a:gd name="T3" fmla="*/ 1313 h 1313"/>
                <a:gd name="T4" fmla="*/ 529 w 529"/>
                <a:gd name="T5" fmla="*/ 1051 h 1313"/>
                <a:gd name="T6" fmla="*/ 529 w 529"/>
                <a:gd name="T7" fmla="*/ 0 h 1313"/>
                <a:gd name="T8" fmla="*/ 4 w 529"/>
                <a:gd name="T9" fmla="*/ 1307 h 1313"/>
                <a:gd name="T10" fmla="*/ 0 w 529"/>
                <a:gd name="T11" fmla="*/ 1313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1313">
                  <a:moveTo>
                    <a:pt x="0" y="1313"/>
                  </a:moveTo>
                  <a:cubicBezTo>
                    <a:pt x="380" y="1313"/>
                    <a:pt x="380" y="1313"/>
                    <a:pt x="380" y="1313"/>
                  </a:cubicBezTo>
                  <a:cubicBezTo>
                    <a:pt x="434" y="1227"/>
                    <a:pt x="484" y="1140"/>
                    <a:pt x="529" y="1051"/>
                  </a:cubicBezTo>
                  <a:cubicBezTo>
                    <a:pt x="529" y="0"/>
                    <a:pt x="529" y="0"/>
                    <a:pt x="529" y="0"/>
                  </a:cubicBezTo>
                  <a:cubicBezTo>
                    <a:pt x="467" y="467"/>
                    <a:pt x="290" y="915"/>
                    <a:pt x="4" y="1307"/>
                  </a:cubicBezTo>
                  <a:cubicBezTo>
                    <a:pt x="3" y="1309"/>
                    <a:pt x="1" y="1311"/>
                    <a:pt x="0" y="13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1" name="Freeform 36">
              <a:extLst>
                <a:ext uri="{FF2B5EF4-FFF2-40B4-BE49-F238E27FC236}">
                  <a16:creationId xmlns:a16="http://schemas.microsoft.com/office/drawing/2014/main" id="{EE70E5B0-99B3-49C1-8197-668BC6B7633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70" y="3753"/>
              <a:ext cx="330" cy="319"/>
            </a:xfrm>
            <a:custGeom>
              <a:avLst/>
              <a:gdLst>
                <a:gd name="T0" fmla="*/ 1089 w 1378"/>
                <a:gd name="T1" fmla="*/ 144 h 1329"/>
                <a:gd name="T2" fmla="*/ 601 w 1378"/>
                <a:gd name="T3" fmla="*/ 27 h 1329"/>
                <a:gd name="T4" fmla="*/ 56 w 1378"/>
                <a:gd name="T5" fmla="*/ 776 h 1329"/>
                <a:gd name="T6" fmla="*/ 318 w 1378"/>
                <a:gd name="T7" fmla="*/ 1204 h 1329"/>
                <a:gd name="T8" fmla="*/ 702 w 1378"/>
                <a:gd name="T9" fmla="*/ 1329 h 1329"/>
                <a:gd name="T10" fmla="*/ 805 w 1378"/>
                <a:gd name="T11" fmla="*/ 1321 h 1329"/>
                <a:gd name="T12" fmla="*/ 1233 w 1378"/>
                <a:gd name="T13" fmla="*/ 1060 h 1329"/>
                <a:gd name="T14" fmla="*/ 1350 w 1378"/>
                <a:gd name="T15" fmla="*/ 572 h 1329"/>
                <a:gd name="T16" fmla="*/ 1089 w 1378"/>
                <a:gd name="T17" fmla="*/ 144 h 1329"/>
                <a:gd name="T18" fmla="*/ 977 w 1378"/>
                <a:gd name="T19" fmla="*/ 874 h 1329"/>
                <a:gd name="T20" fmla="*/ 756 w 1378"/>
                <a:gd name="T21" fmla="*/ 1009 h 1329"/>
                <a:gd name="T22" fmla="*/ 368 w 1378"/>
                <a:gd name="T23" fmla="*/ 727 h 1329"/>
                <a:gd name="T24" fmla="*/ 650 w 1378"/>
                <a:gd name="T25" fmla="*/ 339 h 1329"/>
                <a:gd name="T26" fmla="*/ 704 w 1378"/>
                <a:gd name="T27" fmla="*/ 335 h 1329"/>
                <a:gd name="T28" fmla="*/ 903 w 1378"/>
                <a:gd name="T29" fmla="*/ 400 h 1329"/>
                <a:gd name="T30" fmla="*/ 1038 w 1378"/>
                <a:gd name="T31" fmla="*/ 621 h 1329"/>
                <a:gd name="T32" fmla="*/ 977 w 1378"/>
                <a:gd name="T33" fmla="*/ 874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8" h="1329">
                  <a:moveTo>
                    <a:pt x="1089" y="144"/>
                  </a:moveTo>
                  <a:cubicBezTo>
                    <a:pt x="947" y="41"/>
                    <a:pt x="774" y="0"/>
                    <a:pt x="601" y="27"/>
                  </a:cubicBezTo>
                  <a:cubicBezTo>
                    <a:pt x="244" y="83"/>
                    <a:pt x="0" y="419"/>
                    <a:pt x="56" y="776"/>
                  </a:cubicBezTo>
                  <a:cubicBezTo>
                    <a:pt x="83" y="949"/>
                    <a:pt x="176" y="1101"/>
                    <a:pt x="318" y="1204"/>
                  </a:cubicBezTo>
                  <a:cubicBezTo>
                    <a:pt x="431" y="1286"/>
                    <a:pt x="564" y="1329"/>
                    <a:pt x="702" y="1329"/>
                  </a:cubicBezTo>
                  <a:cubicBezTo>
                    <a:pt x="736" y="1329"/>
                    <a:pt x="770" y="1327"/>
                    <a:pt x="805" y="1321"/>
                  </a:cubicBezTo>
                  <a:cubicBezTo>
                    <a:pt x="978" y="1294"/>
                    <a:pt x="1130" y="1201"/>
                    <a:pt x="1233" y="1060"/>
                  </a:cubicBezTo>
                  <a:cubicBezTo>
                    <a:pt x="1336" y="918"/>
                    <a:pt x="1378" y="745"/>
                    <a:pt x="1350" y="572"/>
                  </a:cubicBezTo>
                  <a:cubicBezTo>
                    <a:pt x="1323" y="399"/>
                    <a:pt x="1230" y="247"/>
                    <a:pt x="1089" y="144"/>
                  </a:cubicBezTo>
                  <a:close/>
                  <a:moveTo>
                    <a:pt x="977" y="874"/>
                  </a:moveTo>
                  <a:cubicBezTo>
                    <a:pt x="924" y="947"/>
                    <a:pt x="845" y="995"/>
                    <a:pt x="756" y="1009"/>
                  </a:cubicBezTo>
                  <a:cubicBezTo>
                    <a:pt x="571" y="1039"/>
                    <a:pt x="397" y="912"/>
                    <a:pt x="368" y="727"/>
                  </a:cubicBezTo>
                  <a:cubicBezTo>
                    <a:pt x="339" y="542"/>
                    <a:pt x="465" y="368"/>
                    <a:pt x="650" y="339"/>
                  </a:cubicBezTo>
                  <a:cubicBezTo>
                    <a:pt x="668" y="336"/>
                    <a:pt x="686" y="335"/>
                    <a:pt x="704" y="335"/>
                  </a:cubicBezTo>
                  <a:cubicBezTo>
                    <a:pt x="775" y="335"/>
                    <a:pt x="844" y="357"/>
                    <a:pt x="903" y="400"/>
                  </a:cubicBezTo>
                  <a:cubicBezTo>
                    <a:pt x="976" y="453"/>
                    <a:pt x="1024" y="532"/>
                    <a:pt x="1038" y="621"/>
                  </a:cubicBezTo>
                  <a:cubicBezTo>
                    <a:pt x="1052" y="711"/>
                    <a:pt x="1031" y="800"/>
                    <a:pt x="977" y="8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2" name="Freeform 37">
              <a:extLst>
                <a:ext uri="{FF2B5EF4-FFF2-40B4-BE49-F238E27FC236}">
                  <a16:creationId xmlns:a16="http://schemas.microsoft.com/office/drawing/2014/main" id="{088B10A2-955A-4A28-95C3-A681570577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0"/>
              <a:ext cx="1132" cy="1545"/>
            </a:xfrm>
            <a:custGeom>
              <a:avLst/>
              <a:gdLst>
                <a:gd name="T0" fmla="*/ 653 w 4720"/>
                <a:gd name="T1" fmla="*/ 6318 h 6452"/>
                <a:gd name="T2" fmla="*/ 814 w 4720"/>
                <a:gd name="T3" fmla="*/ 6295 h 6452"/>
                <a:gd name="T4" fmla="*/ 787 w 4720"/>
                <a:gd name="T5" fmla="*/ 6135 h 6452"/>
                <a:gd name="T6" fmla="*/ 773 w 4720"/>
                <a:gd name="T7" fmla="*/ 6052 h 6452"/>
                <a:gd name="T8" fmla="*/ 1741 w 4720"/>
                <a:gd name="T9" fmla="*/ 2042 h 6452"/>
                <a:gd name="T10" fmla="*/ 4720 w 4720"/>
                <a:gd name="T11" fmla="*/ 0 h 6452"/>
                <a:gd name="T12" fmla="*/ 3771 w 4720"/>
                <a:gd name="T13" fmla="*/ 0 h 6452"/>
                <a:gd name="T14" fmla="*/ 1486 w 4720"/>
                <a:gd name="T15" fmla="*/ 1856 h 6452"/>
                <a:gd name="T16" fmla="*/ 450 w 4720"/>
                <a:gd name="T17" fmla="*/ 6030 h 6452"/>
                <a:gd name="T18" fmla="*/ 0 w 4720"/>
                <a:gd name="T19" fmla="*/ 6126 h 6452"/>
                <a:gd name="T20" fmla="*/ 0 w 4720"/>
                <a:gd name="T21" fmla="*/ 6452 h 6452"/>
                <a:gd name="T22" fmla="*/ 571 w 4720"/>
                <a:gd name="T23" fmla="*/ 6330 h 6452"/>
                <a:gd name="T24" fmla="*/ 653 w 4720"/>
                <a:gd name="T25" fmla="*/ 6318 h 6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20" h="6452">
                  <a:moveTo>
                    <a:pt x="653" y="6318"/>
                  </a:moveTo>
                  <a:cubicBezTo>
                    <a:pt x="814" y="6295"/>
                    <a:pt x="814" y="6295"/>
                    <a:pt x="814" y="6295"/>
                  </a:cubicBezTo>
                  <a:cubicBezTo>
                    <a:pt x="787" y="6135"/>
                    <a:pt x="787" y="6135"/>
                    <a:pt x="787" y="6135"/>
                  </a:cubicBezTo>
                  <a:cubicBezTo>
                    <a:pt x="782" y="6107"/>
                    <a:pt x="778" y="6080"/>
                    <a:pt x="773" y="6052"/>
                  </a:cubicBezTo>
                  <a:cubicBezTo>
                    <a:pt x="549" y="4632"/>
                    <a:pt x="893" y="3208"/>
                    <a:pt x="1741" y="2042"/>
                  </a:cubicBezTo>
                  <a:cubicBezTo>
                    <a:pt x="2480" y="1026"/>
                    <a:pt x="3524" y="315"/>
                    <a:pt x="4720" y="0"/>
                  </a:cubicBezTo>
                  <a:cubicBezTo>
                    <a:pt x="3771" y="0"/>
                    <a:pt x="3771" y="0"/>
                    <a:pt x="3771" y="0"/>
                  </a:cubicBezTo>
                  <a:cubicBezTo>
                    <a:pt x="2869" y="402"/>
                    <a:pt x="2084" y="1035"/>
                    <a:pt x="1486" y="1856"/>
                  </a:cubicBezTo>
                  <a:cubicBezTo>
                    <a:pt x="602" y="3071"/>
                    <a:pt x="236" y="4550"/>
                    <a:pt x="450" y="6030"/>
                  </a:cubicBezTo>
                  <a:cubicBezTo>
                    <a:pt x="298" y="6056"/>
                    <a:pt x="148" y="6088"/>
                    <a:pt x="0" y="6126"/>
                  </a:cubicBezTo>
                  <a:cubicBezTo>
                    <a:pt x="0" y="6452"/>
                    <a:pt x="0" y="6452"/>
                    <a:pt x="0" y="6452"/>
                  </a:cubicBezTo>
                  <a:cubicBezTo>
                    <a:pt x="186" y="6402"/>
                    <a:pt x="377" y="6361"/>
                    <a:pt x="571" y="6330"/>
                  </a:cubicBezTo>
                  <a:cubicBezTo>
                    <a:pt x="598" y="6326"/>
                    <a:pt x="626" y="6322"/>
                    <a:pt x="653" y="63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3" name="Freeform 38">
              <a:extLst>
                <a:ext uri="{FF2B5EF4-FFF2-40B4-BE49-F238E27FC236}">
                  <a16:creationId xmlns:a16="http://schemas.microsoft.com/office/drawing/2014/main" id="{C6010345-0C41-4311-A731-57C6C481C6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63" y="1751"/>
              <a:ext cx="357" cy="1240"/>
            </a:xfrm>
            <a:custGeom>
              <a:avLst/>
              <a:gdLst>
                <a:gd name="T0" fmla="*/ 1489 w 1489"/>
                <a:gd name="T1" fmla="*/ 0 h 5177"/>
                <a:gd name="T2" fmla="*/ 194 w 1489"/>
                <a:gd name="T3" fmla="*/ 3084 h 5177"/>
                <a:gd name="T4" fmla="*/ 1465 w 1489"/>
                <a:gd name="T5" fmla="*/ 5160 h 5177"/>
                <a:gd name="T6" fmla="*/ 1489 w 1489"/>
                <a:gd name="T7" fmla="*/ 5177 h 5177"/>
                <a:gd name="T8" fmla="*/ 1489 w 1489"/>
                <a:gd name="T9" fmla="*/ 4777 h 5177"/>
                <a:gd name="T10" fmla="*/ 506 w 1489"/>
                <a:gd name="T11" fmla="*/ 3035 h 5177"/>
                <a:gd name="T12" fmla="*/ 1489 w 1489"/>
                <a:gd name="T13" fmla="*/ 399 h 5177"/>
                <a:gd name="T14" fmla="*/ 1489 w 1489"/>
                <a:gd name="T15" fmla="*/ 0 h 5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9" h="5177">
                  <a:moveTo>
                    <a:pt x="1489" y="0"/>
                  </a:moveTo>
                  <a:cubicBezTo>
                    <a:pt x="541" y="679"/>
                    <a:pt x="0" y="1856"/>
                    <a:pt x="194" y="3084"/>
                  </a:cubicBezTo>
                  <a:cubicBezTo>
                    <a:pt x="326" y="3922"/>
                    <a:pt x="778" y="4660"/>
                    <a:pt x="1465" y="5160"/>
                  </a:cubicBezTo>
                  <a:cubicBezTo>
                    <a:pt x="1473" y="5166"/>
                    <a:pt x="1481" y="5171"/>
                    <a:pt x="1489" y="5177"/>
                  </a:cubicBezTo>
                  <a:cubicBezTo>
                    <a:pt x="1489" y="4777"/>
                    <a:pt x="1489" y="4777"/>
                    <a:pt x="1489" y="4777"/>
                  </a:cubicBezTo>
                  <a:cubicBezTo>
                    <a:pt x="961" y="4332"/>
                    <a:pt x="614" y="3722"/>
                    <a:pt x="506" y="3035"/>
                  </a:cubicBezTo>
                  <a:cubicBezTo>
                    <a:pt x="344" y="2010"/>
                    <a:pt x="750" y="1025"/>
                    <a:pt x="1489" y="399"/>
                  </a:cubicBezTo>
                  <a:lnTo>
                    <a:pt x="148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4" name="Freeform 39">
              <a:extLst>
                <a:ext uri="{FF2B5EF4-FFF2-40B4-BE49-F238E27FC236}">
                  <a16:creationId xmlns:a16="http://schemas.microsoft.com/office/drawing/2014/main" id="{B8F2768A-008A-464D-B82E-C29E2E5E73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34" y="1951"/>
              <a:ext cx="186" cy="841"/>
            </a:xfrm>
            <a:custGeom>
              <a:avLst/>
              <a:gdLst>
                <a:gd name="T0" fmla="*/ 777 w 777"/>
                <a:gd name="T1" fmla="*/ 0 h 3511"/>
                <a:gd name="T2" fmla="*/ 563 w 777"/>
                <a:gd name="T3" fmla="*/ 256 h 3511"/>
                <a:gd name="T4" fmla="*/ 106 w 777"/>
                <a:gd name="T5" fmla="*/ 2153 h 3511"/>
                <a:gd name="T6" fmla="*/ 777 w 777"/>
                <a:gd name="T7" fmla="*/ 3511 h 3511"/>
                <a:gd name="T8" fmla="*/ 777 w 777"/>
                <a:gd name="T9" fmla="*/ 3013 h 3511"/>
                <a:gd name="T10" fmla="*/ 418 w 777"/>
                <a:gd name="T11" fmla="*/ 2104 h 3511"/>
                <a:gd name="T12" fmla="*/ 777 w 777"/>
                <a:gd name="T13" fmla="*/ 502 h 3511"/>
                <a:gd name="T14" fmla="*/ 777 w 777"/>
                <a:gd name="T15" fmla="*/ 0 h 3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7" h="3511">
                  <a:moveTo>
                    <a:pt x="777" y="0"/>
                  </a:moveTo>
                  <a:cubicBezTo>
                    <a:pt x="701" y="80"/>
                    <a:pt x="629" y="165"/>
                    <a:pt x="563" y="256"/>
                  </a:cubicBezTo>
                  <a:cubicBezTo>
                    <a:pt x="162" y="808"/>
                    <a:pt x="0" y="1481"/>
                    <a:pt x="106" y="2153"/>
                  </a:cubicBezTo>
                  <a:cubicBezTo>
                    <a:pt x="189" y="2683"/>
                    <a:pt x="432" y="3149"/>
                    <a:pt x="777" y="3511"/>
                  </a:cubicBezTo>
                  <a:cubicBezTo>
                    <a:pt x="777" y="3013"/>
                    <a:pt x="777" y="3013"/>
                    <a:pt x="777" y="3013"/>
                  </a:cubicBezTo>
                  <a:cubicBezTo>
                    <a:pt x="593" y="2744"/>
                    <a:pt x="470" y="2435"/>
                    <a:pt x="418" y="2104"/>
                  </a:cubicBezTo>
                  <a:cubicBezTo>
                    <a:pt x="329" y="1539"/>
                    <a:pt x="457" y="974"/>
                    <a:pt x="777" y="502"/>
                  </a:cubicBezTo>
                  <a:lnTo>
                    <a:pt x="7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5" name="Freeform 40">
              <a:extLst>
                <a:ext uri="{FF2B5EF4-FFF2-40B4-BE49-F238E27FC236}">
                  <a16:creationId xmlns:a16="http://schemas.microsoft.com/office/drawing/2014/main" id="{C39E0987-52E6-4AEE-B9BD-CEF838FE07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7" y="0"/>
              <a:ext cx="773" cy="573"/>
            </a:xfrm>
            <a:custGeom>
              <a:avLst/>
              <a:gdLst>
                <a:gd name="T0" fmla="*/ 3220 w 3220"/>
                <a:gd name="T1" fmla="*/ 2394 h 2394"/>
                <a:gd name="T2" fmla="*/ 3220 w 3220"/>
                <a:gd name="T3" fmla="*/ 1830 h 2394"/>
                <a:gd name="T4" fmla="*/ 944 w 3220"/>
                <a:gd name="T5" fmla="*/ 0 h 2394"/>
                <a:gd name="T6" fmla="*/ 0 w 3220"/>
                <a:gd name="T7" fmla="*/ 0 h 2394"/>
                <a:gd name="T8" fmla="*/ 3220 w 3220"/>
                <a:gd name="T9" fmla="*/ 2394 h 2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0" h="2394">
                  <a:moveTo>
                    <a:pt x="3220" y="2394"/>
                  </a:moveTo>
                  <a:cubicBezTo>
                    <a:pt x="3220" y="1830"/>
                    <a:pt x="3220" y="1830"/>
                    <a:pt x="3220" y="1830"/>
                  </a:cubicBezTo>
                  <a:cubicBezTo>
                    <a:pt x="2631" y="1033"/>
                    <a:pt x="1844" y="402"/>
                    <a:pt x="94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36" y="355"/>
                    <a:pt x="2495" y="1215"/>
                    <a:pt x="3220" y="23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6" name="Freeform 41">
              <a:extLst>
                <a:ext uri="{FF2B5EF4-FFF2-40B4-BE49-F238E27FC236}">
                  <a16:creationId xmlns:a16="http://schemas.microsoft.com/office/drawing/2014/main" id="{80707050-1755-416A-A44F-AB919E2FD6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54" y="4038"/>
              <a:ext cx="656" cy="282"/>
            </a:xfrm>
            <a:custGeom>
              <a:avLst/>
              <a:gdLst>
                <a:gd name="T0" fmla="*/ 2516 w 2734"/>
                <a:gd name="T1" fmla="*/ 242 h 1176"/>
                <a:gd name="T2" fmla="*/ 2492 w 2734"/>
                <a:gd name="T3" fmla="*/ 81 h 1176"/>
                <a:gd name="T4" fmla="*/ 2332 w 2734"/>
                <a:gd name="T5" fmla="*/ 109 h 1176"/>
                <a:gd name="T6" fmla="*/ 2250 w 2734"/>
                <a:gd name="T7" fmla="*/ 123 h 1176"/>
                <a:gd name="T8" fmla="*/ 0 w 2734"/>
                <a:gd name="T9" fmla="*/ 0 h 1176"/>
                <a:gd name="T10" fmla="*/ 0 w 2734"/>
                <a:gd name="T11" fmla="*/ 327 h 1176"/>
                <a:gd name="T12" fmla="*/ 1407 w 2734"/>
                <a:gd name="T13" fmla="*/ 505 h 1176"/>
                <a:gd name="T14" fmla="*/ 2228 w 2734"/>
                <a:gd name="T15" fmla="*/ 445 h 1176"/>
                <a:gd name="T16" fmla="*/ 2402 w 2734"/>
                <a:gd name="T17" fmla="*/ 1176 h 1176"/>
                <a:gd name="T18" fmla="*/ 2734 w 2734"/>
                <a:gd name="T19" fmla="*/ 1176 h 1176"/>
                <a:gd name="T20" fmla="*/ 2528 w 2734"/>
                <a:gd name="T21" fmla="*/ 325 h 1176"/>
                <a:gd name="T22" fmla="*/ 2516 w 2734"/>
                <a:gd name="T23" fmla="*/ 242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4" h="1176">
                  <a:moveTo>
                    <a:pt x="2516" y="242"/>
                  </a:moveTo>
                  <a:cubicBezTo>
                    <a:pt x="2492" y="81"/>
                    <a:pt x="2492" y="81"/>
                    <a:pt x="2492" y="81"/>
                  </a:cubicBezTo>
                  <a:cubicBezTo>
                    <a:pt x="2332" y="109"/>
                    <a:pt x="2332" y="109"/>
                    <a:pt x="2332" y="109"/>
                  </a:cubicBezTo>
                  <a:cubicBezTo>
                    <a:pt x="2305" y="114"/>
                    <a:pt x="2278" y="118"/>
                    <a:pt x="2250" y="123"/>
                  </a:cubicBezTo>
                  <a:cubicBezTo>
                    <a:pt x="1475" y="245"/>
                    <a:pt x="712" y="194"/>
                    <a:pt x="0" y="0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453" y="443"/>
                    <a:pt x="925" y="505"/>
                    <a:pt x="1407" y="505"/>
                  </a:cubicBezTo>
                  <a:cubicBezTo>
                    <a:pt x="1678" y="505"/>
                    <a:pt x="1953" y="485"/>
                    <a:pt x="2228" y="445"/>
                  </a:cubicBezTo>
                  <a:cubicBezTo>
                    <a:pt x="2270" y="694"/>
                    <a:pt x="2329" y="938"/>
                    <a:pt x="2402" y="1176"/>
                  </a:cubicBezTo>
                  <a:cubicBezTo>
                    <a:pt x="2734" y="1176"/>
                    <a:pt x="2734" y="1176"/>
                    <a:pt x="2734" y="1176"/>
                  </a:cubicBezTo>
                  <a:cubicBezTo>
                    <a:pt x="2643" y="901"/>
                    <a:pt x="2574" y="616"/>
                    <a:pt x="2528" y="325"/>
                  </a:cubicBezTo>
                  <a:cubicBezTo>
                    <a:pt x="2524" y="297"/>
                    <a:pt x="2520" y="270"/>
                    <a:pt x="2516" y="2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7" name="Freeform 42">
              <a:extLst>
                <a:ext uri="{FF2B5EF4-FFF2-40B4-BE49-F238E27FC236}">
                  <a16:creationId xmlns:a16="http://schemas.microsoft.com/office/drawing/2014/main" id="{D5019260-5C37-4D2B-966B-24FA981481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81" y="3259"/>
              <a:ext cx="1287" cy="1061"/>
            </a:xfrm>
            <a:custGeom>
              <a:avLst/>
              <a:gdLst>
                <a:gd name="T0" fmla="*/ 5257 w 5363"/>
                <a:gd name="T1" fmla="*/ 2341 h 4429"/>
                <a:gd name="T2" fmla="*/ 2341 w 5363"/>
                <a:gd name="T3" fmla="*/ 219 h 4429"/>
                <a:gd name="T4" fmla="*/ 219 w 5363"/>
                <a:gd name="T5" fmla="*/ 3135 h 4429"/>
                <a:gd name="T6" fmla="*/ 830 w 5363"/>
                <a:gd name="T7" fmla="*/ 4429 h 4429"/>
                <a:gd name="T8" fmla="*/ 1280 w 5363"/>
                <a:gd name="T9" fmla="*/ 4429 h 4429"/>
                <a:gd name="T10" fmla="*/ 531 w 5363"/>
                <a:gd name="T11" fmla="*/ 3086 h 4429"/>
                <a:gd name="T12" fmla="*/ 933 w 5363"/>
                <a:gd name="T13" fmla="*/ 1424 h 4429"/>
                <a:gd name="T14" fmla="*/ 2390 w 5363"/>
                <a:gd name="T15" fmla="*/ 531 h 4429"/>
                <a:gd name="T16" fmla="*/ 2739 w 5363"/>
                <a:gd name="T17" fmla="*/ 504 h 4429"/>
                <a:gd name="T18" fmla="*/ 4945 w 5363"/>
                <a:gd name="T19" fmla="*/ 2390 h 4429"/>
                <a:gd name="T20" fmla="*/ 4544 w 5363"/>
                <a:gd name="T21" fmla="*/ 4052 h 4429"/>
                <a:gd name="T22" fmla="*/ 4197 w 5363"/>
                <a:gd name="T23" fmla="*/ 4429 h 4429"/>
                <a:gd name="T24" fmla="*/ 4645 w 5363"/>
                <a:gd name="T25" fmla="*/ 4429 h 4429"/>
                <a:gd name="T26" fmla="*/ 4799 w 5363"/>
                <a:gd name="T27" fmla="*/ 4238 h 4429"/>
                <a:gd name="T28" fmla="*/ 5257 w 5363"/>
                <a:gd name="T29" fmla="*/ 2341 h 4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63" h="4429">
                  <a:moveTo>
                    <a:pt x="5257" y="2341"/>
                  </a:moveTo>
                  <a:cubicBezTo>
                    <a:pt x="5038" y="952"/>
                    <a:pt x="3729" y="0"/>
                    <a:pt x="2341" y="219"/>
                  </a:cubicBezTo>
                  <a:cubicBezTo>
                    <a:pt x="952" y="438"/>
                    <a:pt x="0" y="1746"/>
                    <a:pt x="219" y="3135"/>
                  </a:cubicBezTo>
                  <a:cubicBezTo>
                    <a:pt x="296" y="3623"/>
                    <a:pt x="509" y="4068"/>
                    <a:pt x="830" y="4429"/>
                  </a:cubicBezTo>
                  <a:cubicBezTo>
                    <a:pt x="1280" y="4429"/>
                    <a:pt x="1280" y="4429"/>
                    <a:pt x="1280" y="4429"/>
                  </a:cubicBezTo>
                  <a:cubicBezTo>
                    <a:pt x="878" y="4084"/>
                    <a:pt x="615" y="3613"/>
                    <a:pt x="531" y="3086"/>
                  </a:cubicBezTo>
                  <a:cubicBezTo>
                    <a:pt x="439" y="2498"/>
                    <a:pt x="581" y="1907"/>
                    <a:pt x="933" y="1424"/>
                  </a:cubicBezTo>
                  <a:cubicBezTo>
                    <a:pt x="1284" y="941"/>
                    <a:pt x="1802" y="624"/>
                    <a:pt x="2390" y="531"/>
                  </a:cubicBezTo>
                  <a:cubicBezTo>
                    <a:pt x="2507" y="513"/>
                    <a:pt x="2624" y="504"/>
                    <a:pt x="2739" y="504"/>
                  </a:cubicBezTo>
                  <a:cubicBezTo>
                    <a:pt x="3819" y="504"/>
                    <a:pt x="4771" y="1291"/>
                    <a:pt x="4945" y="2390"/>
                  </a:cubicBezTo>
                  <a:cubicBezTo>
                    <a:pt x="5038" y="2979"/>
                    <a:pt x="4895" y="3569"/>
                    <a:pt x="4544" y="4052"/>
                  </a:cubicBezTo>
                  <a:cubicBezTo>
                    <a:pt x="4441" y="4192"/>
                    <a:pt x="4325" y="4318"/>
                    <a:pt x="4197" y="4429"/>
                  </a:cubicBezTo>
                  <a:cubicBezTo>
                    <a:pt x="4645" y="4429"/>
                    <a:pt x="4645" y="4429"/>
                    <a:pt x="4645" y="4429"/>
                  </a:cubicBezTo>
                  <a:cubicBezTo>
                    <a:pt x="4699" y="4368"/>
                    <a:pt x="4750" y="4304"/>
                    <a:pt x="4799" y="4238"/>
                  </a:cubicBezTo>
                  <a:cubicBezTo>
                    <a:pt x="5200" y="3686"/>
                    <a:pt x="5363" y="3013"/>
                    <a:pt x="5257" y="2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8" name="Freeform 43">
              <a:extLst>
                <a:ext uri="{FF2B5EF4-FFF2-40B4-BE49-F238E27FC236}">
                  <a16:creationId xmlns:a16="http://schemas.microsoft.com/office/drawing/2014/main" id="{A445CFAE-716C-481B-AD6F-2F5D3AF2B2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35" y="0"/>
              <a:ext cx="761" cy="1389"/>
            </a:xfrm>
            <a:custGeom>
              <a:avLst/>
              <a:gdLst>
                <a:gd name="T0" fmla="*/ 169 w 3171"/>
                <a:gd name="T1" fmla="*/ 5642 h 5800"/>
                <a:gd name="T2" fmla="*/ 3171 w 3171"/>
                <a:gd name="T3" fmla="*/ 0 h 5800"/>
                <a:gd name="T4" fmla="*/ 2571 w 3171"/>
                <a:gd name="T5" fmla="*/ 0 h 5800"/>
                <a:gd name="T6" fmla="*/ 1206 w 3171"/>
                <a:gd name="T7" fmla="*/ 1284 h 5800"/>
                <a:gd name="T8" fmla="*/ 78 w 3171"/>
                <a:gd name="T9" fmla="*/ 3486 h 5800"/>
                <a:gd name="T10" fmla="*/ 78 w 3171"/>
                <a:gd name="T11" fmla="*/ 5800 h 5800"/>
                <a:gd name="T12" fmla="*/ 178 w 3171"/>
                <a:gd name="T13" fmla="*/ 5775 h 5800"/>
                <a:gd name="T14" fmla="*/ 169 w 3171"/>
                <a:gd name="T15" fmla="*/ 5642 h 5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1" h="5800">
                  <a:moveTo>
                    <a:pt x="169" y="5642"/>
                  </a:moveTo>
                  <a:cubicBezTo>
                    <a:pt x="0" y="3302"/>
                    <a:pt x="1233" y="1129"/>
                    <a:pt x="3171" y="0"/>
                  </a:cubicBezTo>
                  <a:cubicBezTo>
                    <a:pt x="2571" y="0"/>
                    <a:pt x="2571" y="0"/>
                    <a:pt x="2571" y="0"/>
                  </a:cubicBezTo>
                  <a:cubicBezTo>
                    <a:pt x="2060" y="354"/>
                    <a:pt x="1600" y="785"/>
                    <a:pt x="1206" y="1284"/>
                  </a:cubicBezTo>
                  <a:cubicBezTo>
                    <a:pt x="683" y="1945"/>
                    <a:pt x="303" y="2694"/>
                    <a:pt x="78" y="3486"/>
                  </a:cubicBezTo>
                  <a:cubicBezTo>
                    <a:pt x="78" y="5800"/>
                    <a:pt x="78" y="5800"/>
                    <a:pt x="78" y="5800"/>
                  </a:cubicBezTo>
                  <a:cubicBezTo>
                    <a:pt x="178" y="5775"/>
                    <a:pt x="178" y="5775"/>
                    <a:pt x="178" y="5775"/>
                  </a:cubicBezTo>
                  <a:lnTo>
                    <a:pt x="169" y="56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9" name="Freeform 44">
              <a:extLst>
                <a:ext uri="{FF2B5EF4-FFF2-40B4-BE49-F238E27FC236}">
                  <a16:creationId xmlns:a16="http://schemas.microsoft.com/office/drawing/2014/main" id="{403B1094-EE76-46A9-9A72-BDEA046F5F5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4" y="3422"/>
              <a:ext cx="960" cy="898"/>
            </a:xfrm>
            <a:custGeom>
              <a:avLst/>
              <a:gdLst>
                <a:gd name="T0" fmla="*/ 3870 w 4000"/>
                <a:gd name="T1" fmla="*/ 1760 h 3750"/>
                <a:gd name="T2" fmla="*/ 1676 w 4000"/>
                <a:gd name="T3" fmla="*/ 164 h 3750"/>
                <a:gd name="T4" fmla="*/ 425 w 4000"/>
                <a:gd name="T5" fmla="*/ 931 h 3750"/>
                <a:gd name="T6" fmla="*/ 80 w 4000"/>
                <a:gd name="T7" fmla="*/ 2358 h 3750"/>
                <a:gd name="T8" fmla="*/ 847 w 4000"/>
                <a:gd name="T9" fmla="*/ 3610 h 3750"/>
                <a:gd name="T10" fmla="*/ 1070 w 4000"/>
                <a:gd name="T11" fmla="*/ 3750 h 3750"/>
                <a:gd name="T12" fmla="*/ 2881 w 4000"/>
                <a:gd name="T13" fmla="*/ 3750 h 3750"/>
                <a:gd name="T14" fmla="*/ 3870 w 4000"/>
                <a:gd name="T15" fmla="*/ 1760 h 3750"/>
                <a:gd name="T16" fmla="*/ 2225 w 4000"/>
                <a:gd name="T17" fmla="*/ 3642 h 3750"/>
                <a:gd name="T18" fmla="*/ 1033 w 4000"/>
                <a:gd name="T19" fmla="*/ 3354 h 3750"/>
                <a:gd name="T20" fmla="*/ 392 w 4000"/>
                <a:gd name="T21" fmla="*/ 2309 h 3750"/>
                <a:gd name="T22" fmla="*/ 680 w 4000"/>
                <a:gd name="T23" fmla="*/ 1117 h 3750"/>
                <a:gd name="T24" fmla="*/ 1725 w 4000"/>
                <a:gd name="T25" fmla="*/ 476 h 3750"/>
                <a:gd name="T26" fmla="*/ 1976 w 4000"/>
                <a:gd name="T27" fmla="*/ 456 h 3750"/>
                <a:gd name="T28" fmla="*/ 3558 w 4000"/>
                <a:gd name="T29" fmla="*/ 1810 h 3750"/>
                <a:gd name="T30" fmla="*/ 2225 w 4000"/>
                <a:gd name="T31" fmla="*/ 3642 h 3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0" h="3750">
                  <a:moveTo>
                    <a:pt x="3870" y="1760"/>
                  </a:moveTo>
                  <a:cubicBezTo>
                    <a:pt x="3705" y="716"/>
                    <a:pt x="2721" y="0"/>
                    <a:pt x="1676" y="164"/>
                  </a:cubicBezTo>
                  <a:cubicBezTo>
                    <a:pt x="1171" y="244"/>
                    <a:pt x="726" y="516"/>
                    <a:pt x="425" y="931"/>
                  </a:cubicBezTo>
                  <a:cubicBezTo>
                    <a:pt x="123" y="1346"/>
                    <a:pt x="0" y="1852"/>
                    <a:pt x="80" y="2358"/>
                  </a:cubicBezTo>
                  <a:cubicBezTo>
                    <a:pt x="160" y="2863"/>
                    <a:pt x="432" y="3308"/>
                    <a:pt x="847" y="3610"/>
                  </a:cubicBezTo>
                  <a:cubicBezTo>
                    <a:pt x="919" y="3662"/>
                    <a:pt x="993" y="3708"/>
                    <a:pt x="1070" y="3750"/>
                  </a:cubicBezTo>
                  <a:cubicBezTo>
                    <a:pt x="2881" y="3750"/>
                    <a:pt x="2881" y="3750"/>
                    <a:pt x="2881" y="3750"/>
                  </a:cubicBezTo>
                  <a:cubicBezTo>
                    <a:pt x="3579" y="3375"/>
                    <a:pt x="4000" y="2587"/>
                    <a:pt x="3870" y="1760"/>
                  </a:cubicBezTo>
                  <a:close/>
                  <a:moveTo>
                    <a:pt x="2225" y="3642"/>
                  </a:moveTo>
                  <a:cubicBezTo>
                    <a:pt x="1802" y="3709"/>
                    <a:pt x="1379" y="3606"/>
                    <a:pt x="1033" y="3354"/>
                  </a:cubicBezTo>
                  <a:cubicBezTo>
                    <a:pt x="686" y="3102"/>
                    <a:pt x="459" y="2731"/>
                    <a:pt x="392" y="2309"/>
                  </a:cubicBezTo>
                  <a:cubicBezTo>
                    <a:pt x="326" y="1887"/>
                    <a:pt x="428" y="1463"/>
                    <a:pt x="680" y="1117"/>
                  </a:cubicBezTo>
                  <a:cubicBezTo>
                    <a:pt x="932" y="770"/>
                    <a:pt x="1303" y="543"/>
                    <a:pt x="1725" y="476"/>
                  </a:cubicBezTo>
                  <a:cubicBezTo>
                    <a:pt x="1810" y="463"/>
                    <a:pt x="1893" y="456"/>
                    <a:pt x="1976" y="456"/>
                  </a:cubicBezTo>
                  <a:cubicBezTo>
                    <a:pt x="2750" y="456"/>
                    <a:pt x="3434" y="1021"/>
                    <a:pt x="3558" y="1810"/>
                  </a:cubicBezTo>
                  <a:cubicBezTo>
                    <a:pt x="3696" y="2682"/>
                    <a:pt x="3097" y="3504"/>
                    <a:pt x="2225" y="36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0" name="Freeform 45">
              <a:extLst>
                <a:ext uri="{FF2B5EF4-FFF2-40B4-BE49-F238E27FC236}">
                  <a16:creationId xmlns:a16="http://schemas.microsoft.com/office/drawing/2014/main" id="{D7AD2A4E-8E3F-4787-B397-91DE4DC5EA9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21" y="3598"/>
              <a:ext cx="649" cy="625"/>
            </a:xfrm>
            <a:custGeom>
              <a:avLst/>
              <a:gdLst>
                <a:gd name="T0" fmla="*/ 2081 w 2706"/>
                <a:gd name="T1" fmla="*/ 284 h 2611"/>
                <a:gd name="T2" fmla="*/ 1124 w 2706"/>
                <a:gd name="T3" fmla="*/ 53 h 2611"/>
                <a:gd name="T4" fmla="*/ 284 w 2706"/>
                <a:gd name="T5" fmla="*/ 567 h 2611"/>
                <a:gd name="T6" fmla="*/ 53 w 2706"/>
                <a:gd name="T7" fmla="*/ 1524 h 2611"/>
                <a:gd name="T8" fmla="*/ 1323 w 2706"/>
                <a:gd name="T9" fmla="*/ 2611 h 2611"/>
                <a:gd name="T10" fmla="*/ 1524 w 2706"/>
                <a:gd name="T11" fmla="*/ 2595 h 2611"/>
                <a:gd name="T12" fmla="*/ 2595 w 2706"/>
                <a:gd name="T13" fmla="*/ 1124 h 2611"/>
                <a:gd name="T14" fmla="*/ 2081 w 2706"/>
                <a:gd name="T15" fmla="*/ 284 h 2611"/>
                <a:gd name="T16" fmla="*/ 1475 w 2706"/>
                <a:gd name="T17" fmla="*/ 2283 h 2611"/>
                <a:gd name="T18" fmla="*/ 365 w 2706"/>
                <a:gd name="T19" fmla="*/ 1475 h 2611"/>
                <a:gd name="T20" fmla="*/ 1173 w 2706"/>
                <a:gd name="T21" fmla="*/ 365 h 2611"/>
                <a:gd name="T22" fmla="*/ 1325 w 2706"/>
                <a:gd name="T23" fmla="*/ 353 h 2611"/>
                <a:gd name="T24" fmla="*/ 2283 w 2706"/>
                <a:gd name="T25" fmla="*/ 1173 h 2611"/>
                <a:gd name="T26" fmla="*/ 1475 w 2706"/>
                <a:gd name="T27" fmla="*/ 2283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06" h="2611">
                  <a:moveTo>
                    <a:pt x="2081" y="284"/>
                  </a:moveTo>
                  <a:cubicBezTo>
                    <a:pt x="1803" y="82"/>
                    <a:pt x="1463" y="0"/>
                    <a:pt x="1124" y="53"/>
                  </a:cubicBezTo>
                  <a:cubicBezTo>
                    <a:pt x="785" y="107"/>
                    <a:pt x="486" y="289"/>
                    <a:pt x="284" y="567"/>
                  </a:cubicBezTo>
                  <a:cubicBezTo>
                    <a:pt x="82" y="846"/>
                    <a:pt x="0" y="1185"/>
                    <a:pt x="53" y="1524"/>
                  </a:cubicBezTo>
                  <a:cubicBezTo>
                    <a:pt x="153" y="2158"/>
                    <a:pt x="701" y="2611"/>
                    <a:pt x="1323" y="2611"/>
                  </a:cubicBezTo>
                  <a:cubicBezTo>
                    <a:pt x="1390" y="2611"/>
                    <a:pt x="1457" y="2606"/>
                    <a:pt x="1524" y="2595"/>
                  </a:cubicBezTo>
                  <a:cubicBezTo>
                    <a:pt x="2225" y="2485"/>
                    <a:pt x="2706" y="1825"/>
                    <a:pt x="2595" y="1124"/>
                  </a:cubicBezTo>
                  <a:cubicBezTo>
                    <a:pt x="2542" y="785"/>
                    <a:pt x="2359" y="486"/>
                    <a:pt x="2081" y="284"/>
                  </a:cubicBezTo>
                  <a:close/>
                  <a:moveTo>
                    <a:pt x="1475" y="2283"/>
                  </a:moveTo>
                  <a:cubicBezTo>
                    <a:pt x="946" y="2367"/>
                    <a:pt x="448" y="2004"/>
                    <a:pt x="365" y="1475"/>
                  </a:cubicBezTo>
                  <a:cubicBezTo>
                    <a:pt x="282" y="947"/>
                    <a:pt x="644" y="448"/>
                    <a:pt x="1173" y="365"/>
                  </a:cubicBezTo>
                  <a:cubicBezTo>
                    <a:pt x="1224" y="357"/>
                    <a:pt x="1275" y="353"/>
                    <a:pt x="1325" y="353"/>
                  </a:cubicBezTo>
                  <a:cubicBezTo>
                    <a:pt x="1794" y="353"/>
                    <a:pt x="2208" y="695"/>
                    <a:pt x="2283" y="1173"/>
                  </a:cubicBezTo>
                  <a:cubicBezTo>
                    <a:pt x="2367" y="1702"/>
                    <a:pt x="2004" y="2200"/>
                    <a:pt x="1475" y="22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grpSp>
        <p:nvGrpSpPr>
          <p:cNvPr id="151" name="Group 4">
            <a:extLst>
              <a:ext uri="{FF2B5EF4-FFF2-40B4-BE49-F238E27FC236}">
                <a16:creationId xmlns:a16="http://schemas.microsoft.com/office/drawing/2014/main" id="{3D135FF8-1E8C-49DC-B29E-A377E91DF2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937687" y="828675"/>
            <a:ext cx="2228850" cy="642938"/>
            <a:chOff x="1542" y="522"/>
            <a:chExt cx="1404" cy="405"/>
          </a:xfrm>
          <a:solidFill>
            <a:schemeClr val="bg1"/>
          </a:solidFill>
        </p:grpSpPr>
        <p:sp>
          <p:nvSpPr>
            <p:cNvPr id="152" name="Freeform 5">
              <a:extLst>
                <a:ext uri="{FF2B5EF4-FFF2-40B4-BE49-F238E27FC236}">
                  <a16:creationId xmlns:a16="http://schemas.microsoft.com/office/drawing/2014/main" id="{F1B5A3EC-BAFD-43FC-8BD2-A62669CD5A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20" y="586"/>
              <a:ext cx="93" cy="115"/>
            </a:xfrm>
            <a:custGeom>
              <a:avLst/>
              <a:gdLst>
                <a:gd name="T0" fmla="*/ 403 w 419"/>
                <a:gd name="T1" fmla="*/ 42 h 520"/>
                <a:gd name="T2" fmla="*/ 404 w 419"/>
                <a:gd name="T3" fmla="*/ 152 h 520"/>
                <a:gd name="T4" fmla="*/ 381 w 419"/>
                <a:gd name="T5" fmla="*/ 152 h 520"/>
                <a:gd name="T6" fmla="*/ 247 w 419"/>
                <a:gd name="T7" fmla="*/ 26 h 520"/>
                <a:gd name="T8" fmla="*/ 92 w 419"/>
                <a:gd name="T9" fmla="*/ 251 h 520"/>
                <a:gd name="T10" fmla="*/ 253 w 419"/>
                <a:gd name="T11" fmla="*/ 492 h 520"/>
                <a:gd name="T12" fmla="*/ 394 w 419"/>
                <a:gd name="T13" fmla="*/ 348 h 520"/>
                <a:gd name="T14" fmla="*/ 419 w 419"/>
                <a:gd name="T15" fmla="*/ 348 h 520"/>
                <a:gd name="T16" fmla="*/ 409 w 419"/>
                <a:gd name="T17" fmla="*/ 479 h 520"/>
                <a:gd name="T18" fmla="*/ 249 w 419"/>
                <a:gd name="T19" fmla="*/ 520 h 520"/>
                <a:gd name="T20" fmla="*/ 0 w 419"/>
                <a:gd name="T21" fmla="*/ 271 h 520"/>
                <a:gd name="T22" fmla="*/ 246 w 419"/>
                <a:gd name="T23" fmla="*/ 0 h 520"/>
                <a:gd name="T24" fmla="*/ 403 w 419"/>
                <a:gd name="T25" fmla="*/ 4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" h="520">
                  <a:moveTo>
                    <a:pt x="403" y="42"/>
                  </a:moveTo>
                  <a:cubicBezTo>
                    <a:pt x="404" y="152"/>
                    <a:pt x="404" y="152"/>
                    <a:pt x="404" y="152"/>
                  </a:cubicBezTo>
                  <a:cubicBezTo>
                    <a:pt x="381" y="152"/>
                    <a:pt x="381" y="152"/>
                    <a:pt x="381" y="152"/>
                  </a:cubicBezTo>
                  <a:cubicBezTo>
                    <a:pt x="364" y="70"/>
                    <a:pt x="319" y="26"/>
                    <a:pt x="247" y="26"/>
                  </a:cubicBezTo>
                  <a:cubicBezTo>
                    <a:pt x="142" y="26"/>
                    <a:pt x="92" y="128"/>
                    <a:pt x="92" y="251"/>
                  </a:cubicBezTo>
                  <a:cubicBezTo>
                    <a:pt x="92" y="386"/>
                    <a:pt x="149" y="492"/>
                    <a:pt x="253" y="492"/>
                  </a:cubicBezTo>
                  <a:cubicBezTo>
                    <a:pt x="325" y="492"/>
                    <a:pt x="371" y="450"/>
                    <a:pt x="394" y="348"/>
                  </a:cubicBezTo>
                  <a:cubicBezTo>
                    <a:pt x="419" y="348"/>
                    <a:pt x="419" y="348"/>
                    <a:pt x="419" y="348"/>
                  </a:cubicBezTo>
                  <a:cubicBezTo>
                    <a:pt x="409" y="479"/>
                    <a:pt x="409" y="479"/>
                    <a:pt x="409" y="479"/>
                  </a:cubicBezTo>
                  <a:cubicBezTo>
                    <a:pt x="367" y="504"/>
                    <a:pt x="315" y="520"/>
                    <a:pt x="249" y="520"/>
                  </a:cubicBezTo>
                  <a:cubicBezTo>
                    <a:pt x="96" y="520"/>
                    <a:pt x="0" y="419"/>
                    <a:pt x="0" y="271"/>
                  </a:cubicBezTo>
                  <a:cubicBezTo>
                    <a:pt x="0" y="106"/>
                    <a:pt x="106" y="0"/>
                    <a:pt x="246" y="0"/>
                  </a:cubicBezTo>
                  <a:cubicBezTo>
                    <a:pt x="309" y="0"/>
                    <a:pt x="362" y="16"/>
                    <a:pt x="403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3" name="Freeform 6">
              <a:extLst>
                <a:ext uri="{FF2B5EF4-FFF2-40B4-BE49-F238E27FC236}">
                  <a16:creationId xmlns:a16="http://schemas.microsoft.com/office/drawing/2014/main" id="{8A2B0AEF-ED83-46C1-96F8-187584C5A2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19" y="575"/>
              <a:ext cx="90" cy="124"/>
            </a:xfrm>
            <a:custGeom>
              <a:avLst/>
              <a:gdLst>
                <a:gd name="T0" fmla="*/ 47 w 407"/>
                <a:gd name="T1" fmla="*/ 70 h 563"/>
                <a:gd name="T2" fmla="*/ 2 w 407"/>
                <a:gd name="T3" fmla="*/ 46 h 563"/>
                <a:gd name="T4" fmla="*/ 2 w 407"/>
                <a:gd name="T5" fmla="*/ 35 h 563"/>
                <a:gd name="T6" fmla="*/ 116 w 407"/>
                <a:gd name="T7" fmla="*/ 0 h 563"/>
                <a:gd name="T8" fmla="*/ 128 w 407"/>
                <a:gd name="T9" fmla="*/ 0 h 563"/>
                <a:gd name="T10" fmla="*/ 128 w 407"/>
                <a:gd name="T11" fmla="*/ 248 h 563"/>
                <a:gd name="T12" fmla="*/ 260 w 407"/>
                <a:gd name="T13" fmla="*/ 179 h 563"/>
                <a:gd name="T14" fmla="*/ 360 w 407"/>
                <a:gd name="T15" fmla="*/ 297 h 563"/>
                <a:gd name="T16" fmla="*/ 360 w 407"/>
                <a:gd name="T17" fmla="*/ 509 h 563"/>
                <a:gd name="T18" fmla="*/ 407 w 407"/>
                <a:gd name="T19" fmla="*/ 543 h 563"/>
                <a:gd name="T20" fmla="*/ 407 w 407"/>
                <a:gd name="T21" fmla="*/ 563 h 563"/>
                <a:gd name="T22" fmla="*/ 232 w 407"/>
                <a:gd name="T23" fmla="*/ 563 h 563"/>
                <a:gd name="T24" fmla="*/ 232 w 407"/>
                <a:gd name="T25" fmla="*/ 543 h 563"/>
                <a:gd name="T26" fmla="*/ 279 w 407"/>
                <a:gd name="T27" fmla="*/ 509 h 563"/>
                <a:gd name="T28" fmla="*/ 279 w 407"/>
                <a:gd name="T29" fmla="*/ 298 h 563"/>
                <a:gd name="T30" fmla="*/ 219 w 407"/>
                <a:gd name="T31" fmla="*/ 229 h 563"/>
                <a:gd name="T32" fmla="*/ 128 w 407"/>
                <a:gd name="T33" fmla="*/ 266 h 563"/>
                <a:gd name="T34" fmla="*/ 128 w 407"/>
                <a:gd name="T35" fmla="*/ 509 h 563"/>
                <a:gd name="T36" fmla="*/ 175 w 407"/>
                <a:gd name="T37" fmla="*/ 543 h 563"/>
                <a:gd name="T38" fmla="*/ 175 w 407"/>
                <a:gd name="T39" fmla="*/ 563 h 563"/>
                <a:gd name="T40" fmla="*/ 0 w 407"/>
                <a:gd name="T41" fmla="*/ 563 h 563"/>
                <a:gd name="T42" fmla="*/ 0 w 407"/>
                <a:gd name="T43" fmla="*/ 543 h 563"/>
                <a:gd name="T44" fmla="*/ 47 w 407"/>
                <a:gd name="T45" fmla="*/ 509 h 563"/>
                <a:gd name="T46" fmla="*/ 47 w 407"/>
                <a:gd name="T47" fmla="*/ 70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563">
                  <a:moveTo>
                    <a:pt x="47" y="70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60" y="211"/>
                    <a:pt x="202" y="179"/>
                    <a:pt x="260" y="179"/>
                  </a:cubicBezTo>
                  <a:cubicBezTo>
                    <a:pt x="327" y="179"/>
                    <a:pt x="360" y="219"/>
                    <a:pt x="360" y="297"/>
                  </a:cubicBezTo>
                  <a:cubicBezTo>
                    <a:pt x="360" y="509"/>
                    <a:pt x="360" y="509"/>
                    <a:pt x="360" y="509"/>
                  </a:cubicBezTo>
                  <a:cubicBezTo>
                    <a:pt x="360" y="535"/>
                    <a:pt x="371" y="540"/>
                    <a:pt x="407" y="543"/>
                  </a:cubicBezTo>
                  <a:cubicBezTo>
                    <a:pt x="407" y="563"/>
                    <a:pt x="407" y="563"/>
                    <a:pt x="407" y="563"/>
                  </a:cubicBezTo>
                  <a:cubicBezTo>
                    <a:pt x="232" y="563"/>
                    <a:pt x="232" y="563"/>
                    <a:pt x="232" y="563"/>
                  </a:cubicBezTo>
                  <a:cubicBezTo>
                    <a:pt x="232" y="543"/>
                    <a:pt x="232" y="543"/>
                    <a:pt x="232" y="543"/>
                  </a:cubicBezTo>
                  <a:cubicBezTo>
                    <a:pt x="268" y="540"/>
                    <a:pt x="279" y="535"/>
                    <a:pt x="279" y="509"/>
                  </a:cubicBezTo>
                  <a:cubicBezTo>
                    <a:pt x="279" y="298"/>
                    <a:pt x="279" y="298"/>
                    <a:pt x="279" y="298"/>
                  </a:cubicBezTo>
                  <a:cubicBezTo>
                    <a:pt x="279" y="250"/>
                    <a:pt x="260" y="229"/>
                    <a:pt x="219" y="229"/>
                  </a:cubicBezTo>
                  <a:cubicBezTo>
                    <a:pt x="185" y="229"/>
                    <a:pt x="153" y="246"/>
                    <a:pt x="128" y="266"/>
                  </a:cubicBezTo>
                  <a:cubicBezTo>
                    <a:pt x="128" y="509"/>
                    <a:pt x="128" y="509"/>
                    <a:pt x="128" y="509"/>
                  </a:cubicBezTo>
                  <a:cubicBezTo>
                    <a:pt x="128" y="535"/>
                    <a:pt x="139" y="540"/>
                    <a:pt x="175" y="543"/>
                  </a:cubicBezTo>
                  <a:cubicBezTo>
                    <a:pt x="175" y="563"/>
                    <a:pt x="175" y="563"/>
                    <a:pt x="175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7" y="535"/>
                    <a:pt x="47" y="509"/>
                  </a:cubicBezTo>
                  <a:lnTo>
                    <a:pt x="47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4" name="Freeform 7">
              <a:extLst>
                <a:ext uri="{FF2B5EF4-FFF2-40B4-BE49-F238E27FC236}">
                  <a16:creationId xmlns:a16="http://schemas.microsoft.com/office/drawing/2014/main" id="{20FA4202-2F22-4EA9-AB9B-D00895BD667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17" y="614"/>
              <a:ext cx="77" cy="87"/>
            </a:xfrm>
            <a:custGeom>
              <a:avLst/>
              <a:gdLst>
                <a:gd name="T0" fmla="*/ 206 w 348"/>
                <a:gd name="T1" fmla="*/ 311 h 392"/>
                <a:gd name="T2" fmla="*/ 206 w 348"/>
                <a:gd name="T3" fmla="*/ 176 h 392"/>
                <a:gd name="T4" fmla="*/ 131 w 348"/>
                <a:gd name="T5" fmla="*/ 207 h 392"/>
                <a:gd name="T6" fmla="*/ 77 w 348"/>
                <a:gd name="T7" fmla="*/ 277 h 392"/>
                <a:gd name="T8" fmla="*/ 137 w 348"/>
                <a:gd name="T9" fmla="*/ 343 h 392"/>
                <a:gd name="T10" fmla="*/ 206 w 348"/>
                <a:gd name="T11" fmla="*/ 311 h 392"/>
                <a:gd name="T12" fmla="*/ 287 w 348"/>
                <a:gd name="T13" fmla="*/ 304 h 392"/>
                <a:gd name="T14" fmla="*/ 313 w 348"/>
                <a:gd name="T15" fmla="*/ 348 h 392"/>
                <a:gd name="T16" fmla="*/ 344 w 348"/>
                <a:gd name="T17" fmla="*/ 340 h 392"/>
                <a:gd name="T18" fmla="*/ 348 w 348"/>
                <a:gd name="T19" fmla="*/ 353 h 392"/>
                <a:gd name="T20" fmla="*/ 273 w 348"/>
                <a:gd name="T21" fmla="*/ 392 h 392"/>
                <a:gd name="T22" fmla="*/ 208 w 348"/>
                <a:gd name="T23" fmla="*/ 328 h 392"/>
                <a:gd name="T24" fmla="*/ 94 w 348"/>
                <a:gd name="T25" fmla="*/ 391 h 392"/>
                <a:gd name="T26" fmla="*/ 0 w 348"/>
                <a:gd name="T27" fmla="*/ 299 h 392"/>
                <a:gd name="T28" fmla="*/ 100 w 348"/>
                <a:gd name="T29" fmla="*/ 192 h 392"/>
                <a:gd name="T30" fmla="*/ 206 w 348"/>
                <a:gd name="T31" fmla="*/ 153 h 392"/>
                <a:gd name="T32" fmla="*/ 206 w 348"/>
                <a:gd name="T33" fmla="*/ 99 h 392"/>
                <a:gd name="T34" fmla="*/ 147 w 348"/>
                <a:gd name="T35" fmla="*/ 20 h 392"/>
                <a:gd name="T36" fmla="*/ 93 w 348"/>
                <a:gd name="T37" fmla="*/ 83 h 392"/>
                <a:gd name="T38" fmla="*/ 98 w 348"/>
                <a:gd name="T39" fmla="*/ 123 h 392"/>
                <a:gd name="T40" fmla="*/ 51 w 348"/>
                <a:gd name="T41" fmla="*/ 130 h 392"/>
                <a:gd name="T42" fmla="*/ 21 w 348"/>
                <a:gd name="T43" fmla="*/ 88 h 392"/>
                <a:gd name="T44" fmla="*/ 155 w 348"/>
                <a:gd name="T45" fmla="*/ 0 h 392"/>
                <a:gd name="T46" fmla="*/ 287 w 348"/>
                <a:gd name="T47" fmla="*/ 114 h 392"/>
                <a:gd name="T48" fmla="*/ 287 w 348"/>
                <a:gd name="T49" fmla="*/ 30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8" h="392">
                  <a:moveTo>
                    <a:pt x="206" y="311"/>
                  </a:moveTo>
                  <a:cubicBezTo>
                    <a:pt x="206" y="176"/>
                    <a:pt x="206" y="176"/>
                    <a:pt x="206" y="176"/>
                  </a:cubicBezTo>
                  <a:cubicBezTo>
                    <a:pt x="131" y="207"/>
                    <a:pt x="131" y="207"/>
                    <a:pt x="131" y="207"/>
                  </a:cubicBezTo>
                  <a:cubicBezTo>
                    <a:pt x="97" y="220"/>
                    <a:pt x="77" y="238"/>
                    <a:pt x="77" y="277"/>
                  </a:cubicBezTo>
                  <a:cubicBezTo>
                    <a:pt x="77" y="316"/>
                    <a:pt x="97" y="343"/>
                    <a:pt x="137" y="343"/>
                  </a:cubicBezTo>
                  <a:cubicBezTo>
                    <a:pt x="162" y="343"/>
                    <a:pt x="181" y="331"/>
                    <a:pt x="206" y="311"/>
                  </a:cubicBezTo>
                  <a:moveTo>
                    <a:pt x="287" y="304"/>
                  </a:moveTo>
                  <a:cubicBezTo>
                    <a:pt x="287" y="333"/>
                    <a:pt x="293" y="348"/>
                    <a:pt x="313" y="348"/>
                  </a:cubicBezTo>
                  <a:cubicBezTo>
                    <a:pt x="324" y="348"/>
                    <a:pt x="334" y="345"/>
                    <a:pt x="344" y="340"/>
                  </a:cubicBezTo>
                  <a:cubicBezTo>
                    <a:pt x="348" y="353"/>
                    <a:pt x="348" y="353"/>
                    <a:pt x="348" y="353"/>
                  </a:cubicBezTo>
                  <a:cubicBezTo>
                    <a:pt x="329" y="379"/>
                    <a:pt x="304" y="392"/>
                    <a:pt x="273" y="392"/>
                  </a:cubicBezTo>
                  <a:cubicBezTo>
                    <a:pt x="236" y="392"/>
                    <a:pt x="214" y="367"/>
                    <a:pt x="208" y="328"/>
                  </a:cubicBezTo>
                  <a:cubicBezTo>
                    <a:pt x="183" y="357"/>
                    <a:pt x="144" y="391"/>
                    <a:pt x="94" y="391"/>
                  </a:cubicBezTo>
                  <a:cubicBezTo>
                    <a:pt x="36" y="391"/>
                    <a:pt x="0" y="355"/>
                    <a:pt x="0" y="299"/>
                  </a:cubicBezTo>
                  <a:cubicBezTo>
                    <a:pt x="0" y="238"/>
                    <a:pt x="44" y="213"/>
                    <a:pt x="100" y="192"/>
                  </a:cubicBezTo>
                  <a:cubicBezTo>
                    <a:pt x="206" y="153"/>
                    <a:pt x="206" y="153"/>
                    <a:pt x="206" y="153"/>
                  </a:cubicBezTo>
                  <a:cubicBezTo>
                    <a:pt x="206" y="99"/>
                    <a:pt x="206" y="99"/>
                    <a:pt x="206" y="99"/>
                  </a:cubicBezTo>
                  <a:cubicBezTo>
                    <a:pt x="206" y="53"/>
                    <a:pt x="190" y="20"/>
                    <a:pt x="147" y="20"/>
                  </a:cubicBezTo>
                  <a:cubicBezTo>
                    <a:pt x="108" y="20"/>
                    <a:pt x="93" y="47"/>
                    <a:pt x="93" y="83"/>
                  </a:cubicBezTo>
                  <a:cubicBezTo>
                    <a:pt x="93" y="96"/>
                    <a:pt x="95" y="108"/>
                    <a:pt x="98" y="123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32" y="124"/>
                    <a:pt x="21" y="109"/>
                    <a:pt x="21" y="88"/>
                  </a:cubicBezTo>
                  <a:cubicBezTo>
                    <a:pt x="21" y="31"/>
                    <a:pt x="80" y="0"/>
                    <a:pt x="155" y="0"/>
                  </a:cubicBezTo>
                  <a:cubicBezTo>
                    <a:pt x="242" y="0"/>
                    <a:pt x="287" y="35"/>
                    <a:pt x="287" y="114"/>
                  </a:cubicBezTo>
                  <a:lnTo>
                    <a:pt x="28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5" name="Freeform 8">
              <a:extLst>
                <a:ext uri="{FF2B5EF4-FFF2-40B4-BE49-F238E27FC236}">
                  <a16:creationId xmlns:a16="http://schemas.microsoft.com/office/drawing/2014/main" id="{8AE43CE5-0CBE-46FD-83F6-4634EF6105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98" y="614"/>
              <a:ext cx="57" cy="85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6" name="Freeform 9">
              <a:extLst>
                <a:ext uri="{FF2B5EF4-FFF2-40B4-BE49-F238E27FC236}">
                  <a16:creationId xmlns:a16="http://schemas.microsoft.com/office/drawing/2014/main" id="{6A249A55-CEB5-416C-AA7F-F0567527AB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60" y="575"/>
              <a:ext cx="40" cy="124"/>
            </a:xfrm>
            <a:custGeom>
              <a:avLst/>
              <a:gdLst>
                <a:gd name="T0" fmla="*/ 128 w 176"/>
                <a:gd name="T1" fmla="*/ 509 h 563"/>
                <a:gd name="T2" fmla="*/ 176 w 176"/>
                <a:gd name="T3" fmla="*/ 543 h 563"/>
                <a:gd name="T4" fmla="*/ 176 w 176"/>
                <a:gd name="T5" fmla="*/ 563 h 563"/>
                <a:gd name="T6" fmla="*/ 0 w 176"/>
                <a:gd name="T7" fmla="*/ 563 h 563"/>
                <a:gd name="T8" fmla="*/ 0 w 176"/>
                <a:gd name="T9" fmla="*/ 543 h 563"/>
                <a:gd name="T10" fmla="*/ 48 w 176"/>
                <a:gd name="T11" fmla="*/ 509 h 563"/>
                <a:gd name="T12" fmla="*/ 48 w 176"/>
                <a:gd name="T13" fmla="*/ 70 h 563"/>
                <a:gd name="T14" fmla="*/ 2 w 176"/>
                <a:gd name="T15" fmla="*/ 46 h 563"/>
                <a:gd name="T16" fmla="*/ 2 w 176"/>
                <a:gd name="T17" fmla="*/ 35 h 563"/>
                <a:gd name="T18" fmla="*/ 116 w 176"/>
                <a:gd name="T19" fmla="*/ 0 h 563"/>
                <a:gd name="T20" fmla="*/ 128 w 176"/>
                <a:gd name="T21" fmla="*/ 0 h 563"/>
                <a:gd name="T22" fmla="*/ 128 w 176"/>
                <a:gd name="T23" fmla="*/ 509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563">
                  <a:moveTo>
                    <a:pt x="128" y="509"/>
                  </a:moveTo>
                  <a:cubicBezTo>
                    <a:pt x="128" y="535"/>
                    <a:pt x="140" y="540"/>
                    <a:pt x="176" y="543"/>
                  </a:cubicBezTo>
                  <a:cubicBezTo>
                    <a:pt x="176" y="563"/>
                    <a:pt x="176" y="563"/>
                    <a:pt x="176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8" y="535"/>
                    <a:pt x="48" y="509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lnTo>
                    <a:pt x="128" y="5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7" name="Freeform 10">
              <a:extLst>
                <a:ext uri="{FF2B5EF4-FFF2-40B4-BE49-F238E27FC236}">
                  <a16:creationId xmlns:a16="http://schemas.microsoft.com/office/drawing/2014/main" id="{1427C0D3-78E3-46A6-B06E-FE59679C72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407" y="614"/>
              <a:ext cx="69" cy="87"/>
            </a:xfrm>
            <a:custGeom>
              <a:avLst/>
              <a:gdLst>
                <a:gd name="T0" fmla="*/ 75 w 314"/>
                <a:gd name="T1" fmla="*/ 138 h 392"/>
                <a:gd name="T2" fmla="*/ 235 w 314"/>
                <a:gd name="T3" fmla="*/ 138 h 392"/>
                <a:gd name="T4" fmla="*/ 163 w 314"/>
                <a:gd name="T5" fmla="*/ 24 h 392"/>
                <a:gd name="T6" fmla="*/ 75 w 314"/>
                <a:gd name="T7" fmla="*/ 138 h 392"/>
                <a:gd name="T8" fmla="*/ 310 w 314"/>
                <a:gd name="T9" fmla="*/ 146 h 392"/>
                <a:gd name="T10" fmla="*/ 310 w 314"/>
                <a:gd name="T11" fmla="*/ 161 h 392"/>
                <a:gd name="T12" fmla="*/ 73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10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5" y="138"/>
                    <a:pt x="235" y="138"/>
                    <a:pt x="235" y="138"/>
                  </a:cubicBezTo>
                  <a:cubicBezTo>
                    <a:pt x="235" y="72"/>
                    <a:pt x="214" y="24"/>
                    <a:pt x="163" y="24"/>
                  </a:cubicBezTo>
                  <a:cubicBezTo>
                    <a:pt x="111" y="24"/>
                    <a:pt x="81" y="73"/>
                    <a:pt x="75" y="138"/>
                  </a:cubicBezTo>
                  <a:moveTo>
                    <a:pt x="310" y="146"/>
                  </a:moveTo>
                  <a:cubicBezTo>
                    <a:pt x="310" y="161"/>
                    <a:pt x="310" y="161"/>
                    <a:pt x="310" y="161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9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7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10" y="63"/>
                    <a:pt x="310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8" name="Freeform 11">
              <a:extLst>
                <a:ext uri="{FF2B5EF4-FFF2-40B4-BE49-F238E27FC236}">
                  <a16:creationId xmlns:a16="http://schemas.microsoft.com/office/drawing/2014/main" id="{5AF60C15-0467-48F1-BF04-DC98EB90BD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88" y="614"/>
              <a:ext cx="59" cy="87"/>
            </a:xfrm>
            <a:custGeom>
              <a:avLst/>
              <a:gdLst>
                <a:gd name="T0" fmla="*/ 4 w 267"/>
                <a:gd name="T1" fmla="*/ 356 h 392"/>
                <a:gd name="T2" fmla="*/ 0 w 267"/>
                <a:gd name="T3" fmla="*/ 257 h 392"/>
                <a:gd name="T4" fmla="*/ 23 w 267"/>
                <a:gd name="T5" fmla="*/ 257 h 392"/>
                <a:gd name="T6" fmla="*/ 131 w 267"/>
                <a:gd name="T7" fmla="*/ 369 h 392"/>
                <a:gd name="T8" fmla="*/ 204 w 267"/>
                <a:gd name="T9" fmla="*/ 306 h 392"/>
                <a:gd name="T10" fmla="*/ 116 w 267"/>
                <a:gd name="T11" fmla="*/ 226 h 392"/>
                <a:gd name="T12" fmla="*/ 5 w 267"/>
                <a:gd name="T13" fmla="*/ 107 h 392"/>
                <a:gd name="T14" fmla="*/ 130 w 267"/>
                <a:gd name="T15" fmla="*/ 0 h 392"/>
                <a:gd name="T16" fmla="*/ 243 w 267"/>
                <a:gd name="T17" fmla="*/ 30 h 392"/>
                <a:gd name="T18" fmla="*/ 243 w 267"/>
                <a:gd name="T19" fmla="*/ 117 h 392"/>
                <a:gd name="T20" fmla="*/ 222 w 267"/>
                <a:gd name="T21" fmla="*/ 117 h 392"/>
                <a:gd name="T22" fmla="*/ 128 w 267"/>
                <a:gd name="T23" fmla="*/ 22 h 392"/>
                <a:gd name="T24" fmla="*/ 67 w 267"/>
                <a:gd name="T25" fmla="*/ 78 h 392"/>
                <a:gd name="T26" fmla="*/ 150 w 267"/>
                <a:gd name="T27" fmla="*/ 154 h 392"/>
                <a:gd name="T28" fmla="*/ 267 w 267"/>
                <a:gd name="T29" fmla="*/ 276 h 392"/>
                <a:gd name="T30" fmla="*/ 130 w 267"/>
                <a:gd name="T31" fmla="*/ 392 h 392"/>
                <a:gd name="T32" fmla="*/ 4 w 267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392">
                  <a:moveTo>
                    <a:pt x="4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0" y="321"/>
                    <a:pt x="76" y="369"/>
                    <a:pt x="131" y="369"/>
                  </a:cubicBezTo>
                  <a:cubicBezTo>
                    <a:pt x="172" y="369"/>
                    <a:pt x="204" y="348"/>
                    <a:pt x="204" y="306"/>
                  </a:cubicBezTo>
                  <a:cubicBezTo>
                    <a:pt x="204" y="266"/>
                    <a:pt x="177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0" y="0"/>
                  </a:cubicBezTo>
                  <a:cubicBezTo>
                    <a:pt x="176" y="0"/>
                    <a:pt x="213" y="11"/>
                    <a:pt x="243" y="30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22" y="117"/>
                    <a:pt x="222" y="117"/>
                    <a:pt x="222" y="117"/>
                  </a:cubicBezTo>
                  <a:cubicBezTo>
                    <a:pt x="209" y="64"/>
                    <a:pt x="180" y="22"/>
                    <a:pt x="128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89" y="132"/>
                    <a:pt x="150" y="154"/>
                  </a:cubicBezTo>
                  <a:cubicBezTo>
                    <a:pt x="223" y="181"/>
                    <a:pt x="267" y="210"/>
                    <a:pt x="267" y="276"/>
                  </a:cubicBezTo>
                  <a:cubicBezTo>
                    <a:pt x="267" y="348"/>
                    <a:pt x="212" y="392"/>
                    <a:pt x="130" y="392"/>
                  </a:cubicBezTo>
                  <a:cubicBezTo>
                    <a:pt x="78" y="392"/>
                    <a:pt x="32" y="377"/>
                    <a:pt x="4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9" name="Freeform 12">
              <a:extLst>
                <a:ext uri="{FF2B5EF4-FFF2-40B4-BE49-F238E27FC236}">
                  <a16:creationId xmlns:a16="http://schemas.microsoft.com/office/drawing/2014/main" id="{326B0DBD-0D80-4D2E-B617-8EBF16AC40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94" y="586"/>
              <a:ext cx="74" cy="115"/>
            </a:xfrm>
            <a:custGeom>
              <a:avLst/>
              <a:gdLst>
                <a:gd name="T0" fmla="*/ 5 w 334"/>
                <a:gd name="T1" fmla="*/ 473 h 520"/>
                <a:gd name="T2" fmla="*/ 0 w 334"/>
                <a:gd name="T3" fmla="*/ 350 h 520"/>
                <a:gd name="T4" fmla="*/ 26 w 334"/>
                <a:gd name="T5" fmla="*/ 350 h 520"/>
                <a:gd name="T6" fmla="*/ 160 w 334"/>
                <a:gd name="T7" fmla="*/ 494 h 520"/>
                <a:gd name="T8" fmla="*/ 262 w 334"/>
                <a:gd name="T9" fmla="*/ 405 h 520"/>
                <a:gd name="T10" fmla="*/ 139 w 334"/>
                <a:gd name="T11" fmla="*/ 290 h 520"/>
                <a:gd name="T12" fmla="*/ 5 w 334"/>
                <a:gd name="T13" fmla="*/ 140 h 520"/>
                <a:gd name="T14" fmla="*/ 164 w 334"/>
                <a:gd name="T15" fmla="*/ 0 h 520"/>
                <a:gd name="T16" fmla="*/ 311 w 334"/>
                <a:gd name="T17" fmla="*/ 42 h 520"/>
                <a:gd name="T18" fmla="*/ 311 w 334"/>
                <a:gd name="T19" fmla="*/ 149 h 520"/>
                <a:gd name="T20" fmla="*/ 287 w 334"/>
                <a:gd name="T21" fmla="*/ 149 h 520"/>
                <a:gd name="T22" fmla="*/ 164 w 334"/>
                <a:gd name="T23" fmla="*/ 26 h 520"/>
                <a:gd name="T24" fmla="*/ 77 w 334"/>
                <a:gd name="T25" fmla="*/ 107 h 520"/>
                <a:gd name="T26" fmla="*/ 182 w 334"/>
                <a:gd name="T27" fmla="*/ 212 h 520"/>
                <a:gd name="T28" fmla="*/ 334 w 334"/>
                <a:gd name="T29" fmla="*/ 373 h 520"/>
                <a:gd name="T30" fmla="*/ 160 w 334"/>
                <a:gd name="T31" fmla="*/ 520 h 520"/>
                <a:gd name="T32" fmla="*/ 5 w 334"/>
                <a:gd name="T33" fmla="*/ 473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4" h="520">
                  <a:moveTo>
                    <a:pt x="5" y="473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42" y="440"/>
                    <a:pt x="87" y="494"/>
                    <a:pt x="160" y="494"/>
                  </a:cubicBezTo>
                  <a:cubicBezTo>
                    <a:pt x="224" y="494"/>
                    <a:pt x="262" y="458"/>
                    <a:pt x="262" y="405"/>
                  </a:cubicBezTo>
                  <a:cubicBezTo>
                    <a:pt x="262" y="348"/>
                    <a:pt x="230" y="326"/>
                    <a:pt x="139" y="290"/>
                  </a:cubicBezTo>
                  <a:cubicBezTo>
                    <a:pt x="61" y="259"/>
                    <a:pt x="5" y="224"/>
                    <a:pt x="5" y="140"/>
                  </a:cubicBezTo>
                  <a:cubicBezTo>
                    <a:pt x="5" y="60"/>
                    <a:pt x="67" y="0"/>
                    <a:pt x="164" y="0"/>
                  </a:cubicBezTo>
                  <a:cubicBezTo>
                    <a:pt x="222" y="0"/>
                    <a:pt x="275" y="16"/>
                    <a:pt x="311" y="42"/>
                  </a:cubicBezTo>
                  <a:cubicBezTo>
                    <a:pt x="311" y="149"/>
                    <a:pt x="311" y="149"/>
                    <a:pt x="311" y="149"/>
                  </a:cubicBezTo>
                  <a:cubicBezTo>
                    <a:pt x="287" y="149"/>
                    <a:pt x="287" y="149"/>
                    <a:pt x="287" y="149"/>
                  </a:cubicBezTo>
                  <a:cubicBezTo>
                    <a:pt x="275" y="69"/>
                    <a:pt x="233" y="26"/>
                    <a:pt x="164" y="26"/>
                  </a:cubicBezTo>
                  <a:cubicBezTo>
                    <a:pt x="110" y="26"/>
                    <a:pt x="77" y="60"/>
                    <a:pt x="77" y="107"/>
                  </a:cubicBezTo>
                  <a:cubicBezTo>
                    <a:pt x="77" y="160"/>
                    <a:pt x="103" y="181"/>
                    <a:pt x="182" y="212"/>
                  </a:cubicBezTo>
                  <a:cubicBezTo>
                    <a:pt x="280" y="251"/>
                    <a:pt x="334" y="288"/>
                    <a:pt x="334" y="373"/>
                  </a:cubicBezTo>
                  <a:cubicBezTo>
                    <a:pt x="334" y="468"/>
                    <a:pt x="255" y="520"/>
                    <a:pt x="160" y="520"/>
                  </a:cubicBezTo>
                  <a:cubicBezTo>
                    <a:pt x="94" y="520"/>
                    <a:pt x="37" y="499"/>
                    <a:pt x="5" y="47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0" name="Freeform 13">
              <a:extLst>
                <a:ext uri="{FF2B5EF4-FFF2-40B4-BE49-F238E27FC236}">
                  <a16:creationId xmlns:a16="http://schemas.microsoft.com/office/drawing/2014/main" id="{10DBA7CB-C569-46CD-97CF-A4590DC131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6" y="596"/>
              <a:ext cx="54" cy="105"/>
            </a:xfrm>
            <a:custGeom>
              <a:avLst/>
              <a:gdLst>
                <a:gd name="T0" fmla="*/ 127 w 246"/>
                <a:gd name="T1" fmla="*/ 91 h 476"/>
                <a:gd name="T2" fmla="*/ 225 w 246"/>
                <a:gd name="T3" fmla="*/ 91 h 476"/>
                <a:gd name="T4" fmla="*/ 225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2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3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2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3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1" name="Freeform 14">
              <a:extLst>
                <a:ext uri="{FF2B5EF4-FFF2-40B4-BE49-F238E27FC236}">
                  <a16:creationId xmlns:a16="http://schemas.microsoft.com/office/drawing/2014/main" id="{5E26924F-48CA-47CD-BFE4-892B5140E0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614"/>
              <a:ext cx="89" cy="87"/>
            </a:xfrm>
            <a:custGeom>
              <a:avLst/>
              <a:gdLst>
                <a:gd name="T0" fmla="*/ 353 w 404"/>
                <a:gd name="T1" fmla="*/ 311 h 391"/>
                <a:gd name="T2" fmla="*/ 385 w 404"/>
                <a:gd name="T3" fmla="*/ 345 h 391"/>
                <a:gd name="T4" fmla="*/ 404 w 404"/>
                <a:gd name="T5" fmla="*/ 346 h 391"/>
                <a:gd name="T6" fmla="*/ 404 w 404"/>
                <a:gd name="T7" fmla="*/ 365 h 391"/>
                <a:gd name="T8" fmla="*/ 285 w 404"/>
                <a:gd name="T9" fmla="*/ 391 h 391"/>
                <a:gd name="T10" fmla="*/ 270 w 404"/>
                <a:gd name="T11" fmla="*/ 391 h 391"/>
                <a:gd name="T12" fmla="*/ 273 w 404"/>
                <a:gd name="T13" fmla="*/ 322 h 391"/>
                <a:gd name="T14" fmla="*/ 149 w 404"/>
                <a:gd name="T15" fmla="*/ 391 h 391"/>
                <a:gd name="T16" fmla="*/ 48 w 404"/>
                <a:gd name="T17" fmla="*/ 276 h 391"/>
                <a:gd name="T18" fmla="*/ 48 w 404"/>
                <a:gd name="T19" fmla="*/ 82 h 391"/>
                <a:gd name="T20" fmla="*/ 11 w 404"/>
                <a:gd name="T21" fmla="*/ 44 h 391"/>
                <a:gd name="T22" fmla="*/ 0 w 404"/>
                <a:gd name="T23" fmla="*/ 42 h 391"/>
                <a:gd name="T24" fmla="*/ 0 w 404"/>
                <a:gd name="T25" fmla="*/ 23 h 391"/>
                <a:gd name="T26" fmla="*/ 120 w 404"/>
                <a:gd name="T27" fmla="*/ 0 h 391"/>
                <a:gd name="T28" fmla="*/ 131 w 404"/>
                <a:gd name="T29" fmla="*/ 0 h 391"/>
                <a:gd name="T30" fmla="*/ 128 w 404"/>
                <a:gd name="T31" fmla="*/ 82 h 391"/>
                <a:gd name="T32" fmla="*/ 128 w 404"/>
                <a:gd name="T33" fmla="*/ 263 h 391"/>
                <a:gd name="T34" fmla="*/ 188 w 404"/>
                <a:gd name="T35" fmla="*/ 340 h 391"/>
                <a:gd name="T36" fmla="*/ 273 w 404"/>
                <a:gd name="T37" fmla="*/ 306 h 391"/>
                <a:gd name="T38" fmla="*/ 273 w 404"/>
                <a:gd name="T39" fmla="*/ 82 h 391"/>
                <a:gd name="T40" fmla="*/ 237 w 404"/>
                <a:gd name="T41" fmla="*/ 44 h 391"/>
                <a:gd name="T42" fmla="*/ 226 w 404"/>
                <a:gd name="T43" fmla="*/ 42 h 391"/>
                <a:gd name="T44" fmla="*/ 226 w 404"/>
                <a:gd name="T45" fmla="*/ 23 h 391"/>
                <a:gd name="T46" fmla="*/ 345 w 404"/>
                <a:gd name="T47" fmla="*/ 0 h 391"/>
                <a:gd name="T48" fmla="*/ 356 w 404"/>
                <a:gd name="T49" fmla="*/ 0 h 391"/>
                <a:gd name="T50" fmla="*/ 353 w 404"/>
                <a:gd name="T51" fmla="*/ 79 h 391"/>
                <a:gd name="T52" fmla="*/ 353 w 404"/>
                <a:gd name="T53" fmla="*/ 31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4" h="391">
                  <a:moveTo>
                    <a:pt x="353" y="311"/>
                  </a:moveTo>
                  <a:cubicBezTo>
                    <a:pt x="353" y="335"/>
                    <a:pt x="355" y="342"/>
                    <a:pt x="385" y="345"/>
                  </a:cubicBezTo>
                  <a:cubicBezTo>
                    <a:pt x="404" y="346"/>
                    <a:pt x="404" y="346"/>
                    <a:pt x="404" y="346"/>
                  </a:cubicBezTo>
                  <a:cubicBezTo>
                    <a:pt x="404" y="365"/>
                    <a:pt x="404" y="365"/>
                    <a:pt x="404" y="365"/>
                  </a:cubicBezTo>
                  <a:cubicBezTo>
                    <a:pt x="285" y="391"/>
                    <a:pt x="285" y="391"/>
                    <a:pt x="285" y="391"/>
                  </a:cubicBezTo>
                  <a:cubicBezTo>
                    <a:pt x="270" y="391"/>
                    <a:pt x="270" y="391"/>
                    <a:pt x="270" y="391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40" y="357"/>
                    <a:pt x="202" y="391"/>
                    <a:pt x="149" y="391"/>
                  </a:cubicBezTo>
                  <a:cubicBezTo>
                    <a:pt x="86" y="391"/>
                    <a:pt x="48" y="356"/>
                    <a:pt x="48" y="276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57"/>
                    <a:pt x="42" y="49"/>
                    <a:pt x="11" y="4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82"/>
                    <a:pt x="128" y="82"/>
                    <a:pt x="128" y="82"/>
                  </a:cubicBezTo>
                  <a:cubicBezTo>
                    <a:pt x="128" y="263"/>
                    <a:pt x="128" y="263"/>
                    <a:pt x="128" y="263"/>
                  </a:cubicBezTo>
                  <a:cubicBezTo>
                    <a:pt x="128" y="312"/>
                    <a:pt x="146" y="340"/>
                    <a:pt x="188" y="340"/>
                  </a:cubicBezTo>
                  <a:cubicBezTo>
                    <a:pt x="222" y="340"/>
                    <a:pt x="247" y="324"/>
                    <a:pt x="273" y="306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273" y="57"/>
                    <a:pt x="268" y="49"/>
                    <a:pt x="237" y="44"/>
                  </a:cubicBezTo>
                  <a:cubicBezTo>
                    <a:pt x="226" y="42"/>
                    <a:pt x="226" y="42"/>
                    <a:pt x="226" y="42"/>
                  </a:cubicBezTo>
                  <a:cubicBezTo>
                    <a:pt x="226" y="23"/>
                    <a:pt x="226" y="23"/>
                    <a:pt x="226" y="23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3" y="79"/>
                    <a:pt x="353" y="79"/>
                    <a:pt x="353" y="79"/>
                  </a:cubicBezTo>
                  <a:lnTo>
                    <a:pt x="353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2" name="Freeform 15">
              <a:extLst>
                <a:ext uri="{FF2B5EF4-FFF2-40B4-BE49-F238E27FC236}">
                  <a16:creationId xmlns:a16="http://schemas.microsoft.com/office/drawing/2014/main" id="{85B5EEC8-5176-4A78-A4E9-398226851D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29" y="614"/>
              <a:ext cx="57" cy="85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3" name="Freeform 16">
              <a:extLst>
                <a:ext uri="{FF2B5EF4-FFF2-40B4-BE49-F238E27FC236}">
                  <a16:creationId xmlns:a16="http://schemas.microsoft.com/office/drawing/2014/main" id="{969FCA95-4CA9-4196-8905-0D24C479E6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91" y="596"/>
              <a:ext cx="55" cy="105"/>
            </a:xfrm>
            <a:custGeom>
              <a:avLst/>
              <a:gdLst>
                <a:gd name="T0" fmla="*/ 127 w 246"/>
                <a:gd name="T1" fmla="*/ 91 h 476"/>
                <a:gd name="T2" fmla="*/ 226 w 246"/>
                <a:gd name="T3" fmla="*/ 91 h 476"/>
                <a:gd name="T4" fmla="*/ 226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3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4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6" y="91"/>
                    <a:pt x="226" y="91"/>
                    <a:pt x="226" y="91"/>
                  </a:cubicBezTo>
                  <a:cubicBezTo>
                    <a:pt x="226" y="121"/>
                    <a:pt x="226" y="121"/>
                    <a:pt x="226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3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4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4" name="Freeform 17">
              <a:extLst>
                <a:ext uri="{FF2B5EF4-FFF2-40B4-BE49-F238E27FC236}">
                  <a16:creationId xmlns:a16="http://schemas.microsoft.com/office/drawing/2014/main" id="{2D011A59-CF8D-4109-8366-FF32229C5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16" y="747"/>
              <a:ext cx="112" cy="114"/>
            </a:xfrm>
            <a:custGeom>
              <a:avLst/>
              <a:gdLst>
                <a:gd name="T0" fmla="*/ 146 w 504"/>
                <a:gd name="T1" fmla="*/ 325 h 513"/>
                <a:gd name="T2" fmla="*/ 267 w 504"/>
                <a:gd name="T3" fmla="*/ 470 h 513"/>
                <a:gd name="T4" fmla="*/ 411 w 504"/>
                <a:gd name="T5" fmla="*/ 320 h 513"/>
                <a:gd name="T6" fmla="*/ 411 w 504"/>
                <a:gd name="T7" fmla="*/ 73 h 513"/>
                <a:gd name="T8" fmla="*/ 341 w 504"/>
                <a:gd name="T9" fmla="*/ 22 h 513"/>
                <a:gd name="T10" fmla="*/ 341 w 504"/>
                <a:gd name="T11" fmla="*/ 0 h 513"/>
                <a:gd name="T12" fmla="*/ 504 w 504"/>
                <a:gd name="T13" fmla="*/ 0 h 513"/>
                <a:gd name="T14" fmla="*/ 504 w 504"/>
                <a:gd name="T15" fmla="*/ 22 h 513"/>
                <a:gd name="T16" fmla="*/ 443 w 504"/>
                <a:gd name="T17" fmla="*/ 73 h 513"/>
                <a:gd name="T18" fmla="*/ 443 w 504"/>
                <a:gd name="T19" fmla="*/ 333 h 513"/>
                <a:gd name="T20" fmla="*/ 258 w 504"/>
                <a:gd name="T21" fmla="*/ 513 h 513"/>
                <a:gd name="T22" fmla="*/ 61 w 504"/>
                <a:gd name="T23" fmla="*/ 331 h 513"/>
                <a:gd name="T24" fmla="*/ 61 w 504"/>
                <a:gd name="T25" fmla="*/ 73 h 513"/>
                <a:gd name="T26" fmla="*/ 0 w 504"/>
                <a:gd name="T27" fmla="*/ 22 h 513"/>
                <a:gd name="T28" fmla="*/ 0 w 504"/>
                <a:gd name="T29" fmla="*/ 0 h 513"/>
                <a:gd name="T30" fmla="*/ 207 w 504"/>
                <a:gd name="T31" fmla="*/ 0 h 513"/>
                <a:gd name="T32" fmla="*/ 207 w 504"/>
                <a:gd name="T33" fmla="*/ 22 h 513"/>
                <a:gd name="T34" fmla="*/ 146 w 504"/>
                <a:gd name="T35" fmla="*/ 73 h 513"/>
                <a:gd name="T36" fmla="*/ 146 w 504"/>
                <a:gd name="T37" fmla="*/ 32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4" h="513">
                  <a:moveTo>
                    <a:pt x="146" y="325"/>
                  </a:moveTo>
                  <a:cubicBezTo>
                    <a:pt x="146" y="416"/>
                    <a:pt x="188" y="470"/>
                    <a:pt x="267" y="470"/>
                  </a:cubicBezTo>
                  <a:cubicBezTo>
                    <a:pt x="355" y="470"/>
                    <a:pt x="411" y="426"/>
                    <a:pt x="411" y="320"/>
                  </a:cubicBezTo>
                  <a:cubicBezTo>
                    <a:pt x="411" y="73"/>
                    <a:pt x="411" y="73"/>
                    <a:pt x="411" y="73"/>
                  </a:cubicBezTo>
                  <a:cubicBezTo>
                    <a:pt x="411" y="33"/>
                    <a:pt x="401" y="27"/>
                    <a:pt x="341" y="22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4" y="22"/>
                    <a:pt x="504" y="22"/>
                    <a:pt x="504" y="22"/>
                  </a:cubicBezTo>
                  <a:cubicBezTo>
                    <a:pt x="452" y="28"/>
                    <a:pt x="443" y="33"/>
                    <a:pt x="443" y="73"/>
                  </a:cubicBezTo>
                  <a:cubicBezTo>
                    <a:pt x="443" y="333"/>
                    <a:pt x="443" y="333"/>
                    <a:pt x="443" y="333"/>
                  </a:cubicBezTo>
                  <a:cubicBezTo>
                    <a:pt x="443" y="455"/>
                    <a:pt x="361" y="513"/>
                    <a:pt x="258" y="513"/>
                  </a:cubicBezTo>
                  <a:cubicBezTo>
                    <a:pt x="137" y="513"/>
                    <a:pt x="61" y="455"/>
                    <a:pt x="61" y="331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1" y="32"/>
                    <a:pt x="52" y="28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7" y="22"/>
                    <a:pt x="207" y="22"/>
                    <a:pt x="207" y="22"/>
                  </a:cubicBezTo>
                  <a:cubicBezTo>
                    <a:pt x="154" y="28"/>
                    <a:pt x="146" y="32"/>
                    <a:pt x="146" y="73"/>
                  </a:cubicBezTo>
                  <a:lnTo>
                    <a:pt x="146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5" name="Freeform 18">
              <a:extLst>
                <a:ext uri="{FF2B5EF4-FFF2-40B4-BE49-F238E27FC236}">
                  <a16:creationId xmlns:a16="http://schemas.microsoft.com/office/drawing/2014/main" id="{25E34F3B-5359-434F-98A1-E408005E8D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32" y="774"/>
              <a:ext cx="90" cy="85"/>
            </a:xfrm>
            <a:custGeom>
              <a:avLst/>
              <a:gdLst>
                <a:gd name="T0" fmla="*/ 279 w 407"/>
                <a:gd name="T1" fmla="*/ 119 h 384"/>
                <a:gd name="T2" fmla="*/ 219 w 407"/>
                <a:gd name="T3" fmla="*/ 50 h 384"/>
                <a:gd name="T4" fmla="*/ 128 w 407"/>
                <a:gd name="T5" fmla="*/ 87 h 384"/>
                <a:gd name="T6" fmla="*/ 128 w 407"/>
                <a:gd name="T7" fmla="*/ 330 h 384"/>
                <a:gd name="T8" fmla="*/ 175 w 407"/>
                <a:gd name="T9" fmla="*/ 364 h 384"/>
                <a:gd name="T10" fmla="*/ 175 w 407"/>
                <a:gd name="T11" fmla="*/ 384 h 384"/>
                <a:gd name="T12" fmla="*/ 0 w 407"/>
                <a:gd name="T13" fmla="*/ 384 h 384"/>
                <a:gd name="T14" fmla="*/ 0 w 407"/>
                <a:gd name="T15" fmla="*/ 364 h 384"/>
                <a:gd name="T16" fmla="*/ 47 w 407"/>
                <a:gd name="T17" fmla="*/ 330 h 384"/>
                <a:gd name="T18" fmla="*/ 47 w 407"/>
                <a:gd name="T19" fmla="*/ 73 h 384"/>
                <a:gd name="T20" fmla="*/ 2 w 407"/>
                <a:gd name="T21" fmla="*/ 47 h 384"/>
                <a:gd name="T22" fmla="*/ 2 w 407"/>
                <a:gd name="T23" fmla="*/ 37 h 384"/>
                <a:gd name="T24" fmla="*/ 119 w 407"/>
                <a:gd name="T25" fmla="*/ 0 h 384"/>
                <a:gd name="T26" fmla="*/ 131 w 407"/>
                <a:gd name="T27" fmla="*/ 0 h 384"/>
                <a:gd name="T28" fmla="*/ 128 w 407"/>
                <a:gd name="T29" fmla="*/ 69 h 384"/>
                <a:gd name="T30" fmla="*/ 260 w 407"/>
                <a:gd name="T31" fmla="*/ 0 h 384"/>
                <a:gd name="T32" fmla="*/ 360 w 407"/>
                <a:gd name="T33" fmla="*/ 116 h 384"/>
                <a:gd name="T34" fmla="*/ 360 w 407"/>
                <a:gd name="T35" fmla="*/ 330 h 384"/>
                <a:gd name="T36" fmla="*/ 407 w 407"/>
                <a:gd name="T37" fmla="*/ 364 h 384"/>
                <a:gd name="T38" fmla="*/ 407 w 407"/>
                <a:gd name="T39" fmla="*/ 384 h 384"/>
                <a:gd name="T40" fmla="*/ 232 w 407"/>
                <a:gd name="T41" fmla="*/ 384 h 384"/>
                <a:gd name="T42" fmla="*/ 232 w 407"/>
                <a:gd name="T43" fmla="*/ 364 h 384"/>
                <a:gd name="T44" fmla="*/ 279 w 407"/>
                <a:gd name="T45" fmla="*/ 330 h 384"/>
                <a:gd name="T46" fmla="*/ 279 w 407"/>
                <a:gd name="T47" fmla="*/ 11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384">
                  <a:moveTo>
                    <a:pt x="279" y="119"/>
                  </a:moveTo>
                  <a:cubicBezTo>
                    <a:pt x="279" y="71"/>
                    <a:pt x="260" y="50"/>
                    <a:pt x="219" y="50"/>
                  </a:cubicBezTo>
                  <a:cubicBezTo>
                    <a:pt x="185" y="50"/>
                    <a:pt x="153" y="67"/>
                    <a:pt x="128" y="87"/>
                  </a:cubicBezTo>
                  <a:cubicBezTo>
                    <a:pt x="128" y="330"/>
                    <a:pt x="128" y="330"/>
                    <a:pt x="128" y="330"/>
                  </a:cubicBezTo>
                  <a:cubicBezTo>
                    <a:pt x="128" y="356"/>
                    <a:pt x="140" y="361"/>
                    <a:pt x="175" y="364"/>
                  </a:cubicBezTo>
                  <a:cubicBezTo>
                    <a:pt x="175" y="384"/>
                    <a:pt x="175" y="384"/>
                    <a:pt x="175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69"/>
                    <a:pt x="128" y="69"/>
                    <a:pt x="128" y="69"/>
                  </a:cubicBezTo>
                  <a:cubicBezTo>
                    <a:pt x="160" y="32"/>
                    <a:pt x="202" y="0"/>
                    <a:pt x="260" y="0"/>
                  </a:cubicBezTo>
                  <a:cubicBezTo>
                    <a:pt x="327" y="0"/>
                    <a:pt x="360" y="38"/>
                    <a:pt x="360" y="116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56"/>
                    <a:pt x="371" y="361"/>
                    <a:pt x="407" y="364"/>
                  </a:cubicBezTo>
                  <a:cubicBezTo>
                    <a:pt x="407" y="384"/>
                    <a:pt x="407" y="384"/>
                    <a:pt x="407" y="384"/>
                  </a:cubicBezTo>
                  <a:cubicBezTo>
                    <a:pt x="232" y="384"/>
                    <a:pt x="232" y="384"/>
                    <a:pt x="232" y="384"/>
                  </a:cubicBezTo>
                  <a:cubicBezTo>
                    <a:pt x="232" y="364"/>
                    <a:pt x="232" y="364"/>
                    <a:pt x="232" y="364"/>
                  </a:cubicBezTo>
                  <a:cubicBezTo>
                    <a:pt x="268" y="361"/>
                    <a:pt x="279" y="356"/>
                    <a:pt x="279" y="330"/>
                  </a:cubicBezTo>
                  <a:lnTo>
                    <a:pt x="279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6" name="Freeform 19">
              <a:extLst>
                <a:ext uri="{FF2B5EF4-FFF2-40B4-BE49-F238E27FC236}">
                  <a16:creationId xmlns:a16="http://schemas.microsoft.com/office/drawing/2014/main" id="{7FD5A0B0-4E3A-4883-BE54-6F98EB589F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29" y="740"/>
              <a:ext cx="39" cy="119"/>
            </a:xfrm>
            <a:custGeom>
              <a:avLst/>
              <a:gdLst>
                <a:gd name="T0" fmla="*/ 35 w 176"/>
                <a:gd name="T1" fmla="*/ 51 h 537"/>
                <a:gd name="T2" fmla="*/ 86 w 176"/>
                <a:gd name="T3" fmla="*/ 0 h 537"/>
                <a:gd name="T4" fmla="*/ 138 w 176"/>
                <a:gd name="T5" fmla="*/ 51 h 537"/>
                <a:gd name="T6" fmla="*/ 86 w 176"/>
                <a:gd name="T7" fmla="*/ 102 h 537"/>
                <a:gd name="T8" fmla="*/ 35 w 176"/>
                <a:gd name="T9" fmla="*/ 51 h 537"/>
                <a:gd name="T10" fmla="*/ 128 w 176"/>
                <a:gd name="T11" fmla="*/ 483 h 537"/>
                <a:gd name="T12" fmla="*/ 176 w 176"/>
                <a:gd name="T13" fmla="*/ 517 h 537"/>
                <a:gd name="T14" fmla="*/ 176 w 176"/>
                <a:gd name="T15" fmla="*/ 537 h 537"/>
                <a:gd name="T16" fmla="*/ 0 w 176"/>
                <a:gd name="T17" fmla="*/ 537 h 537"/>
                <a:gd name="T18" fmla="*/ 0 w 176"/>
                <a:gd name="T19" fmla="*/ 517 h 537"/>
                <a:gd name="T20" fmla="*/ 48 w 176"/>
                <a:gd name="T21" fmla="*/ 483 h 537"/>
                <a:gd name="T22" fmla="*/ 48 w 176"/>
                <a:gd name="T23" fmla="*/ 226 h 537"/>
                <a:gd name="T24" fmla="*/ 2 w 176"/>
                <a:gd name="T25" fmla="*/ 200 h 537"/>
                <a:gd name="T26" fmla="*/ 2 w 176"/>
                <a:gd name="T27" fmla="*/ 190 h 537"/>
                <a:gd name="T28" fmla="*/ 117 w 176"/>
                <a:gd name="T29" fmla="*/ 153 h 537"/>
                <a:gd name="T30" fmla="*/ 128 w 176"/>
                <a:gd name="T31" fmla="*/ 153 h 537"/>
                <a:gd name="T32" fmla="*/ 128 w 176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537">
                  <a:moveTo>
                    <a:pt x="35" y="51"/>
                  </a:moveTo>
                  <a:cubicBezTo>
                    <a:pt x="35" y="23"/>
                    <a:pt x="56" y="0"/>
                    <a:pt x="86" y="0"/>
                  </a:cubicBezTo>
                  <a:cubicBezTo>
                    <a:pt x="115" y="0"/>
                    <a:pt x="138" y="23"/>
                    <a:pt x="138" y="51"/>
                  </a:cubicBezTo>
                  <a:cubicBezTo>
                    <a:pt x="138" y="79"/>
                    <a:pt x="115" y="102"/>
                    <a:pt x="86" y="102"/>
                  </a:cubicBezTo>
                  <a:cubicBezTo>
                    <a:pt x="56" y="102"/>
                    <a:pt x="35" y="79"/>
                    <a:pt x="35" y="51"/>
                  </a:cubicBezTo>
                  <a:moveTo>
                    <a:pt x="128" y="483"/>
                  </a:moveTo>
                  <a:cubicBezTo>
                    <a:pt x="128" y="509"/>
                    <a:pt x="140" y="514"/>
                    <a:pt x="176" y="517"/>
                  </a:cubicBezTo>
                  <a:cubicBezTo>
                    <a:pt x="176" y="537"/>
                    <a:pt x="176" y="537"/>
                    <a:pt x="176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8" y="509"/>
                    <a:pt x="48" y="483"/>
                  </a:cubicBezTo>
                  <a:cubicBezTo>
                    <a:pt x="48" y="226"/>
                    <a:pt x="48" y="226"/>
                    <a:pt x="48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7" y="153"/>
                    <a:pt x="117" y="153"/>
                    <a:pt x="117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7" name="Freeform 20">
              <a:extLst>
                <a:ext uri="{FF2B5EF4-FFF2-40B4-BE49-F238E27FC236}">
                  <a16:creationId xmlns:a16="http://schemas.microsoft.com/office/drawing/2014/main" id="{20D4D024-162D-4BE5-B8C8-15578CECEF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71" y="775"/>
              <a:ext cx="85" cy="86"/>
            </a:xfrm>
            <a:custGeom>
              <a:avLst/>
              <a:gdLst>
                <a:gd name="T0" fmla="*/ 385 w 385"/>
                <a:gd name="T1" fmla="*/ 21 h 384"/>
                <a:gd name="T2" fmla="*/ 348 w 385"/>
                <a:gd name="T3" fmla="*/ 48 h 384"/>
                <a:gd name="T4" fmla="*/ 209 w 385"/>
                <a:gd name="T5" fmla="*/ 384 h 384"/>
                <a:gd name="T6" fmla="*/ 189 w 385"/>
                <a:gd name="T7" fmla="*/ 384 h 384"/>
                <a:gd name="T8" fmla="*/ 37 w 385"/>
                <a:gd name="T9" fmla="*/ 48 h 384"/>
                <a:gd name="T10" fmla="*/ 0 w 385"/>
                <a:gd name="T11" fmla="*/ 21 h 384"/>
                <a:gd name="T12" fmla="*/ 0 w 385"/>
                <a:gd name="T13" fmla="*/ 0 h 384"/>
                <a:gd name="T14" fmla="*/ 176 w 385"/>
                <a:gd name="T15" fmla="*/ 0 h 384"/>
                <a:gd name="T16" fmla="*/ 176 w 385"/>
                <a:gd name="T17" fmla="*/ 21 h 384"/>
                <a:gd name="T18" fmla="*/ 127 w 385"/>
                <a:gd name="T19" fmla="*/ 45 h 384"/>
                <a:gd name="T20" fmla="*/ 131 w 385"/>
                <a:gd name="T21" fmla="*/ 65 h 384"/>
                <a:gd name="T22" fmla="*/ 222 w 385"/>
                <a:gd name="T23" fmla="*/ 284 h 384"/>
                <a:gd name="T24" fmla="*/ 310 w 385"/>
                <a:gd name="T25" fmla="*/ 64 h 384"/>
                <a:gd name="T26" fmla="*/ 315 w 385"/>
                <a:gd name="T27" fmla="*/ 45 h 384"/>
                <a:gd name="T28" fmla="*/ 264 w 385"/>
                <a:gd name="T29" fmla="*/ 21 h 384"/>
                <a:gd name="T30" fmla="*/ 264 w 385"/>
                <a:gd name="T31" fmla="*/ 0 h 384"/>
                <a:gd name="T32" fmla="*/ 385 w 385"/>
                <a:gd name="T33" fmla="*/ 0 h 384"/>
                <a:gd name="T34" fmla="*/ 385 w 385"/>
                <a:gd name="T35" fmla="*/ 21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5" h="384">
                  <a:moveTo>
                    <a:pt x="385" y="21"/>
                  </a:moveTo>
                  <a:cubicBezTo>
                    <a:pt x="358" y="28"/>
                    <a:pt x="355" y="33"/>
                    <a:pt x="348" y="48"/>
                  </a:cubicBezTo>
                  <a:cubicBezTo>
                    <a:pt x="209" y="384"/>
                    <a:pt x="209" y="384"/>
                    <a:pt x="209" y="384"/>
                  </a:cubicBezTo>
                  <a:cubicBezTo>
                    <a:pt x="189" y="384"/>
                    <a:pt x="189" y="384"/>
                    <a:pt x="189" y="384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40" y="25"/>
                    <a:pt x="127" y="28"/>
                    <a:pt x="127" y="45"/>
                  </a:cubicBezTo>
                  <a:cubicBezTo>
                    <a:pt x="127" y="51"/>
                    <a:pt x="128" y="56"/>
                    <a:pt x="131" y="65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310" y="64"/>
                    <a:pt x="310" y="64"/>
                    <a:pt x="310" y="64"/>
                  </a:cubicBezTo>
                  <a:cubicBezTo>
                    <a:pt x="313" y="55"/>
                    <a:pt x="315" y="51"/>
                    <a:pt x="315" y="45"/>
                  </a:cubicBezTo>
                  <a:cubicBezTo>
                    <a:pt x="315" y="28"/>
                    <a:pt x="301" y="26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5" y="0"/>
                    <a:pt x="385" y="0"/>
                    <a:pt x="385" y="0"/>
                  </a:cubicBezTo>
                  <a:lnTo>
                    <a:pt x="38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8" name="Freeform 21">
              <a:extLst>
                <a:ext uri="{FF2B5EF4-FFF2-40B4-BE49-F238E27FC236}">
                  <a16:creationId xmlns:a16="http://schemas.microsoft.com/office/drawing/2014/main" id="{2079D69B-DD47-42BE-BABE-D16710EEFE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358" y="774"/>
              <a:ext cx="70" cy="87"/>
            </a:xfrm>
            <a:custGeom>
              <a:avLst/>
              <a:gdLst>
                <a:gd name="T0" fmla="*/ 75 w 314"/>
                <a:gd name="T1" fmla="*/ 138 h 392"/>
                <a:gd name="T2" fmla="*/ 234 w 314"/>
                <a:gd name="T3" fmla="*/ 138 h 392"/>
                <a:gd name="T4" fmla="*/ 162 w 314"/>
                <a:gd name="T5" fmla="*/ 24 h 392"/>
                <a:gd name="T6" fmla="*/ 75 w 314"/>
                <a:gd name="T7" fmla="*/ 138 h 392"/>
                <a:gd name="T8" fmla="*/ 309 w 314"/>
                <a:gd name="T9" fmla="*/ 146 h 392"/>
                <a:gd name="T10" fmla="*/ 309 w 314"/>
                <a:gd name="T11" fmla="*/ 161 h 392"/>
                <a:gd name="T12" fmla="*/ 72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09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4" y="138"/>
                    <a:pt x="234" y="138"/>
                    <a:pt x="234" y="138"/>
                  </a:cubicBezTo>
                  <a:cubicBezTo>
                    <a:pt x="234" y="72"/>
                    <a:pt x="214" y="24"/>
                    <a:pt x="162" y="24"/>
                  </a:cubicBezTo>
                  <a:cubicBezTo>
                    <a:pt x="111" y="24"/>
                    <a:pt x="80" y="73"/>
                    <a:pt x="75" y="138"/>
                  </a:cubicBezTo>
                  <a:moveTo>
                    <a:pt x="309" y="146"/>
                  </a:moveTo>
                  <a:cubicBezTo>
                    <a:pt x="309" y="161"/>
                    <a:pt x="309" y="161"/>
                    <a:pt x="309" y="161"/>
                  </a:cubicBezTo>
                  <a:cubicBezTo>
                    <a:pt x="72" y="161"/>
                    <a:pt x="72" y="161"/>
                    <a:pt x="72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8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6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09" y="63"/>
                    <a:pt x="309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9" name="Freeform 22">
              <a:extLst>
                <a:ext uri="{FF2B5EF4-FFF2-40B4-BE49-F238E27FC236}">
                  <a16:creationId xmlns:a16="http://schemas.microsoft.com/office/drawing/2014/main" id="{2CF296C6-D01E-4D2F-BCAC-79E04DB9F3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36" y="774"/>
              <a:ext cx="57" cy="85"/>
            </a:xfrm>
            <a:custGeom>
              <a:avLst/>
              <a:gdLst>
                <a:gd name="T0" fmla="*/ 128 w 255"/>
                <a:gd name="T1" fmla="*/ 327 h 384"/>
                <a:gd name="T2" fmla="*/ 190 w 255"/>
                <a:gd name="T3" fmla="*/ 364 h 384"/>
                <a:gd name="T4" fmla="*/ 190 w 255"/>
                <a:gd name="T5" fmla="*/ 384 h 384"/>
                <a:gd name="T6" fmla="*/ 0 w 255"/>
                <a:gd name="T7" fmla="*/ 384 h 384"/>
                <a:gd name="T8" fmla="*/ 0 w 255"/>
                <a:gd name="T9" fmla="*/ 364 h 384"/>
                <a:gd name="T10" fmla="*/ 47 w 255"/>
                <a:gd name="T11" fmla="*/ 330 h 384"/>
                <a:gd name="T12" fmla="*/ 47 w 255"/>
                <a:gd name="T13" fmla="*/ 73 h 384"/>
                <a:gd name="T14" fmla="*/ 2 w 255"/>
                <a:gd name="T15" fmla="*/ 47 h 384"/>
                <a:gd name="T16" fmla="*/ 2 w 255"/>
                <a:gd name="T17" fmla="*/ 37 h 384"/>
                <a:gd name="T18" fmla="*/ 118 w 255"/>
                <a:gd name="T19" fmla="*/ 0 h 384"/>
                <a:gd name="T20" fmla="*/ 131 w 255"/>
                <a:gd name="T21" fmla="*/ 0 h 384"/>
                <a:gd name="T22" fmla="*/ 128 w 255"/>
                <a:gd name="T23" fmla="*/ 104 h 384"/>
                <a:gd name="T24" fmla="*/ 226 w 255"/>
                <a:gd name="T25" fmla="*/ 0 h 384"/>
                <a:gd name="T26" fmla="*/ 255 w 255"/>
                <a:gd name="T27" fmla="*/ 11 h 384"/>
                <a:gd name="T28" fmla="*/ 255 w 255"/>
                <a:gd name="T29" fmla="*/ 76 h 384"/>
                <a:gd name="T30" fmla="*/ 243 w 255"/>
                <a:gd name="T31" fmla="*/ 76 h 384"/>
                <a:gd name="T32" fmla="*/ 128 w 255"/>
                <a:gd name="T33" fmla="*/ 122 h 384"/>
                <a:gd name="T34" fmla="*/ 128 w 255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384">
                  <a:moveTo>
                    <a:pt x="128" y="327"/>
                  </a:moveTo>
                  <a:cubicBezTo>
                    <a:pt x="128" y="356"/>
                    <a:pt x="144" y="361"/>
                    <a:pt x="190" y="364"/>
                  </a:cubicBezTo>
                  <a:cubicBezTo>
                    <a:pt x="190" y="384"/>
                    <a:pt x="190" y="384"/>
                    <a:pt x="190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5" y="28"/>
                    <a:pt x="184" y="0"/>
                    <a:pt x="226" y="0"/>
                  </a:cubicBezTo>
                  <a:cubicBezTo>
                    <a:pt x="239" y="0"/>
                    <a:pt x="250" y="5"/>
                    <a:pt x="255" y="11"/>
                  </a:cubicBezTo>
                  <a:cubicBezTo>
                    <a:pt x="255" y="76"/>
                    <a:pt x="255" y="76"/>
                    <a:pt x="255" y="76"/>
                  </a:cubicBezTo>
                  <a:cubicBezTo>
                    <a:pt x="243" y="76"/>
                    <a:pt x="243" y="76"/>
                    <a:pt x="243" y="76"/>
                  </a:cubicBezTo>
                  <a:cubicBezTo>
                    <a:pt x="199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0" name="Freeform 23">
              <a:extLst>
                <a:ext uri="{FF2B5EF4-FFF2-40B4-BE49-F238E27FC236}">
                  <a16:creationId xmlns:a16="http://schemas.microsoft.com/office/drawing/2014/main" id="{75CF6EB8-842C-47EF-A114-52FF7BF4FC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01" y="774"/>
              <a:ext cx="60" cy="87"/>
            </a:xfrm>
            <a:custGeom>
              <a:avLst/>
              <a:gdLst>
                <a:gd name="T0" fmla="*/ 5 w 268"/>
                <a:gd name="T1" fmla="*/ 356 h 392"/>
                <a:gd name="T2" fmla="*/ 0 w 268"/>
                <a:gd name="T3" fmla="*/ 257 h 392"/>
                <a:gd name="T4" fmla="*/ 23 w 268"/>
                <a:gd name="T5" fmla="*/ 257 h 392"/>
                <a:gd name="T6" fmla="*/ 132 w 268"/>
                <a:gd name="T7" fmla="*/ 369 h 392"/>
                <a:gd name="T8" fmla="*/ 204 w 268"/>
                <a:gd name="T9" fmla="*/ 306 h 392"/>
                <a:gd name="T10" fmla="*/ 116 w 268"/>
                <a:gd name="T11" fmla="*/ 226 h 392"/>
                <a:gd name="T12" fmla="*/ 5 w 268"/>
                <a:gd name="T13" fmla="*/ 107 h 392"/>
                <a:gd name="T14" fmla="*/ 131 w 268"/>
                <a:gd name="T15" fmla="*/ 0 h 392"/>
                <a:gd name="T16" fmla="*/ 244 w 268"/>
                <a:gd name="T17" fmla="*/ 30 h 392"/>
                <a:gd name="T18" fmla="*/ 244 w 268"/>
                <a:gd name="T19" fmla="*/ 117 h 392"/>
                <a:gd name="T20" fmla="*/ 223 w 268"/>
                <a:gd name="T21" fmla="*/ 117 h 392"/>
                <a:gd name="T22" fmla="*/ 129 w 268"/>
                <a:gd name="T23" fmla="*/ 22 h 392"/>
                <a:gd name="T24" fmla="*/ 67 w 268"/>
                <a:gd name="T25" fmla="*/ 78 h 392"/>
                <a:gd name="T26" fmla="*/ 150 w 268"/>
                <a:gd name="T27" fmla="*/ 154 h 392"/>
                <a:gd name="T28" fmla="*/ 268 w 268"/>
                <a:gd name="T29" fmla="*/ 276 h 392"/>
                <a:gd name="T30" fmla="*/ 130 w 268"/>
                <a:gd name="T31" fmla="*/ 392 h 392"/>
                <a:gd name="T32" fmla="*/ 5 w 268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392">
                  <a:moveTo>
                    <a:pt x="5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1" y="321"/>
                    <a:pt x="76" y="369"/>
                    <a:pt x="132" y="369"/>
                  </a:cubicBezTo>
                  <a:cubicBezTo>
                    <a:pt x="173" y="369"/>
                    <a:pt x="204" y="348"/>
                    <a:pt x="204" y="306"/>
                  </a:cubicBezTo>
                  <a:cubicBezTo>
                    <a:pt x="204" y="266"/>
                    <a:pt x="178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1" y="0"/>
                  </a:cubicBezTo>
                  <a:cubicBezTo>
                    <a:pt x="176" y="0"/>
                    <a:pt x="214" y="11"/>
                    <a:pt x="244" y="30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23" y="117"/>
                    <a:pt x="223" y="117"/>
                    <a:pt x="223" y="117"/>
                  </a:cubicBezTo>
                  <a:cubicBezTo>
                    <a:pt x="210" y="64"/>
                    <a:pt x="180" y="22"/>
                    <a:pt x="129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90" y="132"/>
                    <a:pt x="150" y="154"/>
                  </a:cubicBezTo>
                  <a:cubicBezTo>
                    <a:pt x="224" y="181"/>
                    <a:pt x="268" y="210"/>
                    <a:pt x="268" y="276"/>
                  </a:cubicBezTo>
                  <a:cubicBezTo>
                    <a:pt x="268" y="348"/>
                    <a:pt x="213" y="392"/>
                    <a:pt x="130" y="392"/>
                  </a:cubicBezTo>
                  <a:cubicBezTo>
                    <a:pt x="78" y="392"/>
                    <a:pt x="33" y="377"/>
                    <a:pt x="5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1" name="Freeform 24">
              <a:extLst>
                <a:ext uri="{FF2B5EF4-FFF2-40B4-BE49-F238E27FC236}">
                  <a16:creationId xmlns:a16="http://schemas.microsoft.com/office/drawing/2014/main" id="{CC991294-01E9-484A-9955-676303B3570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71" y="740"/>
              <a:ext cx="39" cy="119"/>
            </a:xfrm>
            <a:custGeom>
              <a:avLst/>
              <a:gdLst>
                <a:gd name="T0" fmla="*/ 34 w 175"/>
                <a:gd name="T1" fmla="*/ 51 h 537"/>
                <a:gd name="T2" fmla="*/ 85 w 175"/>
                <a:gd name="T3" fmla="*/ 0 h 537"/>
                <a:gd name="T4" fmla="*/ 137 w 175"/>
                <a:gd name="T5" fmla="*/ 51 h 537"/>
                <a:gd name="T6" fmla="*/ 85 w 175"/>
                <a:gd name="T7" fmla="*/ 102 h 537"/>
                <a:gd name="T8" fmla="*/ 34 w 175"/>
                <a:gd name="T9" fmla="*/ 51 h 537"/>
                <a:gd name="T10" fmla="*/ 128 w 175"/>
                <a:gd name="T11" fmla="*/ 483 h 537"/>
                <a:gd name="T12" fmla="*/ 175 w 175"/>
                <a:gd name="T13" fmla="*/ 517 h 537"/>
                <a:gd name="T14" fmla="*/ 175 w 175"/>
                <a:gd name="T15" fmla="*/ 537 h 537"/>
                <a:gd name="T16" fmla="*/ 0 w 175"/>
                <a:gd name="T17" fmla="*/ 537 h 537"/>
                <a:gd name="T18" fmla="*/ 0 w 175"/>
                <a:gd name="T19" fmla="*/ 517 h 537"/>
                <a:gd name="T20" fmla="*/ 47 w 175"/>
                <a:gd name="T21" fmla="*/ 483 h 537"/>
                <a:gd name="T22" fmla="*/ 47 w 175"/>
                <a:gd name="T23" fmla="*/ 226 h 537"/>
                <a:gd name="T24" fmla="*/ 2 w 175"/>
                <a:gd name="T25" fmla="*/ 200 h 537"/>
                <a:gd name="T26" fmla="*/ 2 w 175"/>
                <a:gd name="T27" fmla="*/ 190 h 537"/>
                <a:gd name="T28" fmla="*/ 116 w 175"/>
                <a:gd name="T29" fmla="*/ 153 h 537"/>
                <a:gd name="T30" fmla="*/ 128 w 175"/>
                <a:gd name="T31" fmla="*/ 153 h 537"/>
                <a:gd name="T32" fmla="*/ 128 w 175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537">
                  <a:moveTo>
                    <a:pt x="34" y="51"/>
                  </a:moveTo>
                  <a:cubicBezTo>
                    <a:pt x="34" y="23"/>
                    <a:pt x="56" y="0"/>
                    <a:pt x="85" y="0"/>
                  </a:cubicBezTo>
                  <a:cubicBezTo>
                    <a:pt x="115" y="0"/>
                    <a:pt x="137" y="23"/>
                    <a:pt x="137" y="51"/>
                  </a:cubicBezTo>
                  <a:cubicBezTo>
                    <a:pt x="137" y="79"/>
                    <a:pt x="115" y="102"/>
                    <a:pt x="85" y="102"/>
                  </a:cubicBezTo>
                  <a:cubicBezTo>
                    <a:pt x="56" y="102"/>
                    <a:pt x="34" y="79"/>
                    <a:pt x="34" y="51"/>
                  </a:cubicBezTo>
                  <a:moveTo>
                    <a:pt x="128" y="483"/>
                  </a:moveTo>
                  <a:cubicBezTo>
                    <a:pt x="128" y="509"/>
                    <a:pt x="139" y="514"/>
                    <a:pt x="175" y="517"/>
                  </a:cubicBezTo>
                  <a:cubicBezTo>
                    <a:pt x="175" y="537"/>
                    <a:pt x="175" y="537"/>
                    <a:pt x="175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7" y="509"/>
                    <a:pt x="47" y="483"/>
                  </a:cubicBezTo>
                  <a:cubicBezTo>
                    <a:pt x="47" y="226"/>
                    <a:pt x="47" y="226"/>
                    <a:pt x="47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6" y="153"/>
                    <a:pt x="116" y="153"/>
                    <a:pt x="116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2" name="Freeform 25">
              <a:extLst>
                <a:ext uri="{FF2B5EF4-FFF2-40B4-BE49-F238E27FC236}">
                  <a16:creationId xmlns:a16="http://schemas.microsoft.com/office/drawing/2014/main" id="{00BE73E3-5F38-4D6E-B215-939FBDA3B9A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5" y="755"/>
              <a:ext cx="55" cy="106"/>
            </a:xfrm>
            <a:custGeom>
              <a:avLst/>
              <a:gdLst>
                <a:gd name="T0" fmla="*/ 126 w 245"/>
                <a:gd name="T1" fmla="*/ 91 h 476"/>
                <a:gd name="T2" fmla="*/ 225 w 245"/>
                <a:gd name="T3" fmla="*/ 91 h 476"/>
                <a:gd name="T4" fmla="*/ 225 w 245"/>
                <a:gd name="T5" fmla="*/ 121 h 476"/>
                <a:gd name="T6" fmla="*/ 126 w 245"/>
                <a:gd name="T7" fmla="*/ 121 h 476"/>
                <a:gd name="T8" fmla="*/ 126 w 245"/>
                <a:gd name="T9" fmla="*/ 359 h 476"/>
                <a:gd name="T10" fmla="*/ 182 w 245"/>
                <a:gd name="T11" fmla="*/ 428 h 476"/>
                <a:gd name="T12" fmla="*/ 237 w 245"/>
                <a:gd name="T13" fmla="*/ 408 h 476"/>
                <a:gd name="T14" fmla="*/ 245 w 245"/>
                <a:gd name="T15" fmla="*/ 419 h 476"/>
                <a:gd name="T16" fmla="*/ 143 w 245"/>
                <a:gd name="T17" fmla="*/ 476 h 476"/>
                <a:gd name="T18" fmla="*/ 46 w 245"/>
                <a:gd name="T19" fmla="*/ 368 h 476"/>
                <a:gd name="T20" fmla="*/ 46 w 245"/>
                <a:gd name="T21" fmla="*/ 121 h 476"/>
                <a:gd name="T22" fmla="*/ 0 w 245"/>
                <a:gd name="T23" fmla="*/ 121 h 476"/>
                <a:gd name="T24" fmla="*/ 0 w 245"/>
                <a:gd name="T25" fmla="*/ 108 h 476"/>
                <a:gd name="T26" fmla="*/ 109 w 245"/>
                <a:gd name="T27" fmla="*/ 0 h 476"/>
                <a:gd name="T28" fmla="*/ 126 w 245"/>
                <a:gd name="T29" fmla="*/ 0 h 476"/>
                <a:gd name="T30" fmla="*/ 126 w 245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476">
                  <a:moveTo>
                    <a:pt x="126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26" y="359"/>
                    <a:pt x="126" y="359"/>
                    <a:pt x="126" y="359"/>
                  </a:cubicBezTo>
                  <a:cubicBezTo>
                    <a:pt x="126" y="408"/>
                    <a:pt x="144" y="428"/>
                    <a:pt x="182" y="428"/>
                  </a:cubicBezTo>
                  <a:cubicBezTo>
                    <a:pt x="203" y="428"/>
                    <a:pt x="218" y="422"/>
                    <a:pt x="237" y="408"/>
                  </a:cubicBezTo>
                  <a:cubicBezTo>
                    <a:pt x="245" y="419"/>
                    <a:pt x="245" y="419"/>
                    <a:pt x="245" y="419"/>
                  </a:cubicBezTo>
                  <a:cubicBezTo>
                    <a:pt x="224" y="450"/>
                    <a:pt x="190" y="476"/>
                    <a:pt x="143" y="476"/>
                  </a:cubicBezTo>
                  <a:cubicBezTo>
                    <a:pt x="88" y="476"/>
                    <a:pt x="46" y="446"/>
                    <a:pt x="46" y="368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4" y="85"/>
                    <a:pt x="82" y="46"/>
                    <a:pt x="109" y="0"/>
                  </a:cubicBezTo>
                  <a:cubicBezTo>
                    <a:pt x="126" y="0"/>
                    <a:pt x="126" y="0"/>
                    <a:pt x="126" y="0"/>
                  </a:cubicBezTo>
                  <a:lnTo>
                    <a:pt x="12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3" name="Freeform 26">
              <a:extLst>
                <a:ext uri="{FF2B5EF4-FFF2-40B4-BE49-F238E27FC236}">
                  <a16:creationId xmlns:a16="http://schemas.microsoft.com/office/drawing/2014/main" id="{FF537AC4-2E1C-4CC6-BBE6-FB9C5B6102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1" y="775"/>
              <a:ext cx="85" cy="119"/>
            </a:xfrm>
            <a:custGeom>
              <a:avLst/>
              <a:gdLst>
                <a:gd name="T0" fmla="*/ 309 w 383"/>
                <a:gd name="T1" fmla="*/ 65 h 535"/>
                <a:gd name="T2" fmla="*/ 313 w 383"/>
                <a:gd name="T3" fmla="*/ 45 h 535"/>
                <a:gd name="T4" fmla="*/ 264 w 383"/>
                <a:gd name="T5" fmla="*/ 21 h 535"/>
                <a:gd name="T6" fmla="*/ 264 w 383"/>
                <a:gd name="T7" fmla="*/ 0 h 535"/>
                <a:gd name="T8" fmla="*/ 383 w 383"/>
                <a:gd name="T9" fmla="*/ 0 h 535"/>
                <a:gd name="T10" fmla="*/ 383 w 383"/>
                <a:gd name="T11" fmla="*/ 21 h 535"/>
                <a:gd name="T12" fmla="*/ 346 w 383"/>
                <a:gd name="T13" fmla="*/ 48 h 535"/>
                <a:gd name="T14" fmla="*/ 191 w 383"/>
                <a:gd name="T15" fmla="*/ 449 h 535"/>
                <a:gd name="T16" fmla="*/ 102 w 383"/>
                <a:gd name="T17" fmla="*/ 535 h 535"/>
                <a:gd name="T18" fmla="*/ 48 w 383"/>
                <a:gd name="T19" fmla="*/ 501 h 535"/>
                <a:gd name="T20" fmla="*/ 48 w 383"/>
                <a:gd name="T21" fmla="*/ 472 h 535"/>
                <a:gd name="T22" fmla="*/ 93 w 383"/>
                <a:gd name="T23" fmla="*/ 479 h 535"/>
                <a:gd name="T24" fmla="*/ 173 w 383"/>
                <a:gd name="T25" fmla="*/ 424 h 535"/>
                <a:gd name="T26" fmla="*/ 186 w 383"/>
                <a:gd name="T27" fmla="*/ 389 h 535"/>
                <a:gd name="T28" fmla="*/ 37 w 383"/>
                <a:gd name="T29" fmla="*/ 48 h 535"/>
                <a:gd name="T30" fmla="*/ 0 w 383"/>
                <a:gd name="T31" fmla="*/ 21 h 535"/>
                <a:gd name="T32" fmla="*/ 0 w 383"/>
                <a:gd name="T33" fmla="*/ 0 h 535"/>
                <a:gd name="T34" fmla="*/ 176 w 383"/>
                <a:gd name="T35" fmla="*/ 0 h 535"/>
                <a:gd name="T36" fmla="*/ 176 w 383"/>
                <a:gd name="T37" fmla="*/ 21 h 535"/>
                <a:gd name="T38" fmla="*/ 126 w 383"/>
                <a:gd name="T39" fmla="*/ 45 h 535"/>
                <a:gd name="T40" fmla="*/ 130 w 383"/>
                <a:gd name="T41" fmla="*/ 65 h 535"/>
                <a:gd name="T42" fmla="*/ 223 w 383"/>
                <a:gd name="T43" fmla="*/ 295 h 535"/>
                <a:gd name="T44" fmla="*/ 309 w 383"/>
                <a:gd name="T45" fmla="*/ 6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535">
                  <a:moveTo>
                    <a:pt x="309" y="65"/>
                  </a:moveTo>
                  <a:cubicBezTo>
                    <a:pt x="312" y="56"/>
                    <a:pt x="313" y="51"/>
                    <a:pt x="313" y="45"/>
                  </a:cubicBezTo>
                  <a:cubicBezTo>
                    <a:pt x="313" y="28"/>
                    <a:pt x="300" y="25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383" y="21"/>
                    <a:pt x="383" y="21"/>
                    <a:pt x="383" y="21"/>
                  </a:cubicBezTo>
                  <a:cubicBezTo>
                    <a:pt x="357" y="28"/>
                    <a:pt x="352" y="33"/>
                    <a:pt x="346" y="48"/>
                  </a:cubicBezTo>
                  <a:cubicBezTo>
                    <a:pt x="191" y="449"/>
                    <a:pt x="191" y="449"/>
                    <a:pt x="191" y="449"/>
                  </a:cubicBezTo>
                  <a:cubicBezTo>
                    <a:pt x="169" y="504"/>
                    <a:pt x="147" y="535"/>
                    <a:pt x="102" y="535"/>
                  </a:cubicBezTo>
                  <a:cubicBezTo>
                    <a:pt x="79" y="535"/>
                    <a:pt x="55" y="522"/>
                    <a:pt x="48" y="501"/>
                  </a:cubicBezTo>
                  <a:cubicBezTo>
                    <a:pt x="48" y="472"/>
                    <a:pt x="48" y="472"/>
                    <a:pt x="48" y="472"/>
                  </a:cubicBezTo>
                  <a:cubicBezTo>
                    <a:pt x="62" y="476"/>
                    <a:pt x="73" y="479"/>
                    <a:pt x="93" y="479"/>
                  </a:cubicBezTo>
                  <a:cubicBezTo>
                    <a:pt x="132" y="479"/>
                    <a:pt x="156" y="468"/>
                    <a:pt x="173" y="424"/>
                  </a:cubicBezTo>
                  <a:cubicBezTo>
                    <a:pt x="186" y="389"/>
                    <a:pt x="186" y="389"/>
                    <a:pt x="186" y="389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39" y="25"/>
                    <a:pt x="126" y="28"/>
                    <a:pt x="126" y="45"/>
                  </a:cubicBezTo>
                  <a:cubicBezTo>
                    <a:pt x="126" y="51"/>
                    <a:pt x="128" y="56"/>
                    <a:pt x="130" y="65"/>
                  </a:cubicBezTo>
                  <a:cubicBezTo>
                    <a:pt x="223" y="295"/>
                    <a:pt x="223" y="295"/>
                    <a:pt x="223" y="295"/>
                  </a:cubicBezTo>
                  <a:lnTo>
                    <a:pt x="309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4" name="Freeform 27">
              <a:extLst>
                <a:ext uri="{FF2B5EF4-FFF2-40B4-BE49-F238E27FC236}">
                  <a16:creationId xmlns:a16="http://schemas.microsoft.com/office/drawing/2014/main" id="{9F283AA4-93C0-4658-B6D1-3415731542E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42" y="522"/>
              <a:ext cx="358" cy="405"/>
            </a:xfrm>
            <a:custGeom>
              <a:avLst/>
              <a:gdLst>
                <a:gd name="T0" fmla="*/ 1098 w 1615"/>
                <a:gd name="T1" fmla="*/ 1547 h 1826"/>
                <a:gd name="T2" fmla="*/ 861 w 1615"/>
                <a:gd name="T3" fmla="*/ 1617 h 1826"/>
                <a:gd name="T4" fmla="*/ 861 w 1615"/>
                <a:gd name="T5" fmla="*/ 1325 h 1826"/>
                <a:gd name="T6" fmla="*/ 1291 w 1615"/>
                <a:gd name="T7" fmla="*/ 1380 h 1826"/>
                <a:gd name="T8" fmla="*/ 1135 w 1615"/>
                <a:gd name="T9" fmla="*/ 1328 h 1826"/>
                <a:gd name="T10" fmla="*/ 861 w 1615"/>
                <a:gd name="T11" fmla="*/ 960 h 1826"/>
                <a:gd name="T12" fmla="*/ 1135 w 1615"/>
                <a:gd name="T13" fmla="*/ 1210 h 1826"/>
                <a:gd name="T14" fmla="*/ 1409 w 1615"/>
                <a:gd name="T15" fmla="*/ 960 h 1826"/>
                <a:gd name="T16" fmla="*/ 861 w 1615"/>
                <a:gd name="T17" fmla="*/ 960 h 1826"/>
                <a:gd name="T18" fmla="*/ 905 w 1615"/>
                <a:gd name="T19" fmla="*/ 866 h 1826"/>
                <a:gd name="T20" fmla="*/ 1362 w 1615"/>
                <a:gd name="T21" fmla="*/ 866 h 1826"/>
                <a:gd name="T22" fmla="*/ 540 w 1615"/>
                <a:gd name="T23" fmla="*/ 1557 h 1826"/>
                <a:gd name="T24" fmla="*/ 425 w 1615"/>
                <a:gd name="T25" fmla="*/ 866 h 1826"/>
                <a:gd name="T26" fmla="*/ 644 w 1615"/>
                <a:gd name="T27" fmla="*/ 1596 h 1826"/>
                <a:gd name="T28" fmla="*/ 756 w 1615"/>
                <a:gd name="T29" fmla="*/ 866 h 1826"/>
                <a:gd name="T30" fmla="*/ 644 w 1615"/>
                <a:gd name="T31" fmla="*/ 1596 h 1826"/>
                <a:gd name="T32" fmla="*/ 0 w 1615"/>
                <a:gd name="T33" fmla="*/ 1020 h 1826"/>
                <a:gd name="T34" fmla="*/ 1615 w 1615"/>
                <a:gd name="T35" fmla="*/ 1020 h 1826"/>
                <a:gd name="T36" fmla="*/ 0 w 1615"/>
                <a:gd name="T37" fmla="*/ 0 h 1826"/>
                <a:gd name="T38" fmla="*/ 208 w 1615"/>
                <a:gd name="T39" fmla="*/ 866 h 1826"/>
                <a:gd name="T40" fmla="*/ 321 w 1615"/>
                <a:gd name="T41" fmla="*/ 1372 h 1826"/>
                <a:gd name="T42" fmla="*/ 1513 w 1615"/>
                <a:gd name="T43" fmla="*/ 1020 h 1826"/>
                <a:gd name="T44" fmla="*/ 104 w 1615"/>
                <a:gd name="T45" fmla="*/ 1020 h 1826"/>
                <a:gd name="T46" fmla="*/ 1513 w 1615"/>
                <a:gd name="T47" fmla="*/ 104 h 1826"/>
                <a:gd name="T48" fmla="*/ 1409 w 1615"/>
                <a:gd name="T49" fmla="*/ 336 h 1826"/>
                <a:gd name="T50" fmla="*/ 795 w 1615"/>
                <a:gd name="T51" fmla="*/ 435 h 1826"/>
                <a:gd name="T52" fmla="*/ 208 w 1615"/>
                <a:gd name="T53" fmla="*/ 527 h 1826"/>
                <a:gd name="T54" fmla="*/ 381 w 1615"/>
                <a:gd name="T55" fmla="*/ 430 h 1826"/>
                <a:gd name="T56" fmla="*/ 1242 w 1615"/>
                <a:gd name="T57" fmla="*/ 208 h 1826"/>
                <a:gd name="T58" fmla="*/ 1409 w 1615"/>
                <a:gd name="T59" fmla="*/ 336 h 1826"/>
                <a:gd name="T60" fmla="*/ 1236 w 1615"/>
                <a:gd name="T61" fmla="*/ 540 h 1826"/>
                <a:gd name="T62" fmla="*/ 388 w 1615"/>
                <a:gd name="T63" fmla="*/ 762 h 1826"/>
                <a:gd name="T64" fmla="*/ 208 w 1615"/>
                <a:gd name="T65" fmla="*/ 634 h 1826"/>
                <a:gd name="T66" fmla="*/ 790 w 1615"/>
                <a:gd name="T67" fmla="*/ 548 h 1826"/>
                <a:gd name="T68" fmla="*/ 1409 w 1615"/>
                <a:gd name="T69" fmla="*/ 443 h 1826"/>
                <a:gd name="T70" fmla="*/ 1247 w 1615"/>
                <a:gd name="T71" fmla="*/ 644 h 1826"/>
                <a:gd name="T72" fmla="*/ 1409 w 1615"/>
                <a:gd name="T73" fmla="*/ 762 h 1826"/>
                <a:gd name="T74" fmla="*/ 1247 w 1615"/>
                <a:gd name="T75" fmla="*/ 644 h 1826"/>
                <a:gd name="T76" fmla="*/ 777 w 1615"/>
                <a:gd name="T77" fmla="*/ 208 h 1826"/>
                <a:gd name="T78" fmla="*/ 208 w 1615"/>
                <a:gd name="T79" fmla="*/ 310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15" h="1826">
                  <a:moveTo>
                    <a:pt x="861" y="1617"/>
                  </a:moveTo>
                  <a:cubicBezTo>
                    <a:pt x="944" y="1609"/>
                    <a:pt x="1025" y="1589"/>
                    <a:pt x="1098" y="1547"/>
                  </a:cubicBezTo>
                  <a:cubicBezTo>
                    <a:pt x="861" y="1440"/>
                    <a:pt x="861" y="1440"/>
                    <a:pt x="861" y="1440"/>
                  </a:cubicBezTo>
                  <a:lnTo>
                    <a:pt x="861" y="1617"/>
                  </a:lnTo>
                  <a:close/>
                  <a:moveTo>
                    <a:pt x="861" y="1200"/>
                  </a:moveTo>
                  <a:cubicBezTo>
                    <a:pt x="861" y="1325"/>
                    <a:pt x="861" y="1325"/>
                    <a:pt x="861" y="1325"/>
                  </a:cubicBezTo>
                  <a:cubicBezTo>
                    <a:pt x="1135" y="1450"/>
                    <a:pt x="1135" y="1450"/>
                    <a:pt x="1135" y="1450"/>
                  </a:cubicBezTo>
                  <a:cubicBezTo>
                    <a:pt x="1291" y="1380"/>
                    <a:pt x="1291" y="1380"/>
                    <a:pt x="1291" y="1380"/>
                  </a:cubicBezTo>
                  <a:cubicBezTo>
                    <a:pt x="1328" y="1333"/>
                    <a:pt x="1359" y="1273"/>
                    <a:pt x="1380" y="1213"/>
                  </a:cubicBezTo>
                  <a:cubicBezTo>
                    <a:pt x="1135" y="1328"/>
                    <a:pt x="1135" y="1328"/>
                    <a:pt x="1135" y="1328"/>
                  </a:cubicBezTo>
                  <a:lnTo>
                    <a:pt x="861" y="1200"/>
                  </a:lnTo>
                  <a:close/>
                  <a:moveTo>
                    <a:pt x="861" y="960"/>
                  </a:moveTo>
                  <a:cubicBezTo>
                    <a:pt x="861" y="1085"/>
                    <a:pt x="861" y="1085"/>
                    <a:pt x="861" y="1085"/>
                  </a:cubicBezTo>
                  <a:cubicBezTo>
                    <a:pt x="1135" y="1210"/>
                    <a:pt x="1135" y="1210"/>
                    <a:pt x="1135" y="1210"/>
                  </a:cubicBezTo>
                  <a:cubicBezTo>
                    <a:pt x="1409" y="1088"/>
                    <a:pt x="1409" y="1088"/>
                    <a:pt x="1409" y="1088"/>
                  </a:cubicBezTo>
                  <a:cubicBezTo>
                    <a:pt x="1409" y="960"/>
                    <a:pt x="1409" y="960"/>
                    <a:pt x="1409" y="960"/>
                  </a:cubicBezTo>
                  <a:cubicBezTo>
                    <a:pt x="1135" y="1088"/>
                    <a:pt x="1135" y="1088"/>
                    <a:pt x="1135" y="1088"/>
                  </a:cubicBezTo>
                  <a:lnTo>
                    <a:pt x="861" y="960"/>
                  </a:lnTo>
                  <a:close/>
                  <a:moveTo>
                    <a:pt x="1362" y="866"/>
                  </a:moveTo>
                  <a:cubicBezTo>
                    <a:pt x="905" y="866"/>
                    <a:pt x="905" y="866"/>
                    <a:pt x="905" y="866"/>
                  </a:cubicBezTo>
                  <a:cubicBezTo>
                    <a:pt x="1135" y="973"/>
                    <a:pt x="1135" y="973"/>
                    <a:pt x="1135" y="973"/>
                  </a:cubicBezTo>
                  <a:lnTo>
                    <a:pt x="1362" y="866"/>
                  </a:lnTo>
                  <a:close/>
                  <a:moveTo>
                    <a:pt x="425" y="1484"/>
                  </a:moveTo>
                  <a:cubicBezTo>
                    <a:pt x="461" y="1513"/>
                    <a:pt x="498" y="1536"/>
                    <a:pt x="540" y="1557"/>
                  </a:cubicBezTo>
                  <a:cubicBezTo>
                    <a:pt x="540" y="866"/>
                    <a:pt x="540" y="866"/>
                    <a:pt x="540" y="866"/>
                  </a:cubicBezTo>
                  <a:cubicBezTo>
                    <a:pt x="425" y="866"/>
                    <a:pt x="425" y="866"/>
                    <a:pt x="425" y="866"/>
                  </a:cubicBezTo>
                  <a:lnTo>
                    <a:pt x="425" y="1484"/>
                  </a:lnTo>
                  <a:close/>
                  <a:moveTo>
                    <a:pt x="644" y="1596"/>
                  </a:moveTo>
                  <a:cubicBezTo>
                    <a:pt x="678" y="1609"/>
                    <a:pt x="715" y="1615"/>
                    <a:pt x="756" y="1617"/>
                  </a:cubicBezTo>
                  <a:cubicBezTo>
                    <a:pt x="756" y="866"/>
                    <a:pt x="756" y="866"/>
                    <a:pt x="756" y="866"/>
                  </a:cubicBezTo>
                  <a:cubicBezTo>
                    <a:pt x="644" y="866"/>
                    <a:pt x="644" y="866"/>
                    <a:pt x="644" y="866"/>
                  </a:cubicBezTo>
                  <a:lnTo>
                    <a:pt x="644" y="1596"/>
                  </a:lnTo>
                  <a:close/>
                  <a:moveTo>
                    <a:pt x="0" y="0"/>
                  </a:moveTo>
                  <a:cubicBezTo>
                    <a:pt x="0" y="1020"/>
                    <a:pt x="0" y="1020"/>
                    <a:pt x="0" y="1020"/>
                  </a:cubicBezTo>
                  <a:cubicBezTo>
                    <a:pt x="0" y="1469"/>
                    <a:pt x="357" y="1826"/>
                    <a:pt x="806" y="1826"/>
                  </a:cubicBezTo>
                  <a:cubicBezTo>
                    <a:pt x="1257" y="1826"/>
                    <a:pt x="1615" y="1469"/>
                    <a:pt x="1615" y="1020"/>
                  </a:cubicBezTo>
                  <a:cubicBezTo>
                    <a:pt x="1615" y="0"/>
                    <a:pt x="1615" y="0"/>
                    <a:pt x="1615" y="0"/>
                  </a:cubicBezTo>
                  <a:lnTo>
                    <a:pt x="0" y="0"/>
                  </a:lnTo>
                  <a:close/>
                  <a:moveTo>
                    <a:pt x="321" y="866"/>
                  </a:moveTo>
                  <a:cubicBezTo>
                    <a:pt x="208" y="866"/>
                    <a:pt x="208" y="866"/>
                    <a:pt x="208" y="866"/>
                  </a:cubicBezTo>
                  <a:cubicBezTo>
                    <a:pt x="208" y="1020"/>
                    <a:pt x="208" y="1020"/>
                    <a:pt x="208" y="1020"/>
                  </a:cubicBezTo>
                  <a:cubicBezTo>
                    <a:pt x="208" y="1150"/>
                    <a:pt x="248" y="1273"/>
                    <a:pt x="321" y="1372"/>
                  </a:cubicBezTo>
                  <a:lnTo>
                    <a:pt x="321" y="866"/>
                  </a:lnTo>
                  <a:close/>
                  <a:moveTo>
                    <a:pt x="1513" y="1020"/>
                  </a:moveTo>
                  <a:cubicBezTo>
                    <a:pt x="1513" y="1409"/>
                    <a:pt x="1197" y="1722"/>
                    <a:pt x="806" y="1722"/>
                  </a:cubicBezTo>
                  <a:cubicBezTo>
                    <a:pt x="417" y="1722"/>
                    <a:pt x="104" y="1409"/>
                    <a:pt x="104" y="1020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513" y="104"/>
                    <a:pt x="1513" y="104"/>
                    <a:pt x="1513" y="104"/>
                  </a:cubicBezTo>
                  <a:lnTo>
                    <a:pt x="1513" y="1020"/>
                  </a:lnTo>
                  <a:close/>
                  <a:moveTo>
                    <a:pt x="1409" y="336"/>
                  </a:moveTo>
                  <a:cubicBezTo>
                    <a:pt x="1367" y="326"/>
                    <a:pt x="1294" y="321"/>
                    <a:pt x="1236" y="321"/>
                  </a:cubicBezTo>
                  <a:cubicBezTo>
                    <a:pt x="1054" y="321"/>
                    <a:pt x="928" y="378"/>
                    <a:pt x="795" y="435"/>
                  </a:cubicBezTo>
                  <a:cubicBezTo>
                    <a:pt x="683" y="485"/>
                    <a:pt x="563" y="545"/>
                    <a:pt x="388" y="545"/>
                  </a:cubicBezTo>
                  <a:cubicBezTo>
                    <a:pt x="334" y="545"/>
                    <a:pt x="274" y="540"/>
                    <a:pt x="208" y="527"/>
                  </a:cubicBezTo>
                  <a:cubicBezTo>
                    <a:pt x="208" y="415"/>
                    <a:pt x="208" y="415"/>
                    <a:pt x="208" y="415"/>
                  </a:cubicBezTo>
                  <a:cubicBezTo>
                    <a:pt x="268" y="425"/>
                    <a:pt x="326" y="430"/>
                    <a:pt x="381" y="430"/>
                  </a:cubicBezTo>
                  <a:cubicBezTo>
                    <a:pt x="550" y="430"/>
                    <a:pt x="670" y="368"/>
                    <a:pt x="780" y="318"/>
                  </a:cubicBezTo>
                  <a:cubicBezTo>
                    <a:pt x="918" y="258"/>
                    <a:pt x="1048" y="208"/>
                    <a:pt x="1242" y="208"/>
                  </a:cubicBezTo>
                  <a:cubicBezTo>
                    <a:pt x="1299" y="208"/>
                    <a:pt x="1364" y="216"/>
                    <a:pt x="1409" y="227"/>
                  </a:cubicBezTo>
                  <a:lnTo>
                    <a:pt x="1409" y="336"/>
                  </a:lnTo>
                  <a:close/>
                  <a:moveTo>
                    <a:pt x="1409" y="555"/>
                  </a:moveTo>
                  <a:cubicBezTo>
                    <a:pt x="1367" y="545"/>
                    <a:pt x="1296" y="540"/>
                    <a:pt x="1236" y="540"/>
                  </a:cubicBezTo>
                  <a:cubicBezTo>
                    <a:pt x="1059" y="540"/>
                    <a:pt x="934" y="608"/>
                    <a:pt x="806" y="665"/>
                  </a:cubicBezTo>
                  <a:cubicBezTo>
                    <a:pt x="691" y="712"/>
                    <a:pt x="568" y="762"/>
                    <a:pt x="388" y="762"/>
                  </a:cubicBezTo>
                  <a:cubicBezTo>
                    <a:pt x="334" y="762"/>
                    <a:pt x="274" y="756"/>
                    <a:pt x="208" y="743"/>
                  </a:cubicBezTo>
                  <a:cubicBezTo>
                    <a:pt x="208" y="634"/>
                    <a:pt x="208" y="634"/>
                    <a:pt x="208" y="634"/>
                  </a:cubicBezTo>
                  <a:cubicBezTo>
                    <a:pt x="268" y="644"/>
                    <a:pt x="326" y="649"/>
                    <a:pt x="381" y="649"/>
                  </a:cubicBezTo>
                  <a:cubicBezTo>
                    <a:pt x="581" y="649"/>
                    <a:pt x="678" y="597"/>
                    <a:pt x="790" y="548"/>
                  </a:cubicBezTo>
                  <a:cubicBezTo>
                    <a:pt x="926" y="490"/>
                    <a:pt x="1051" y="425"/>
                    <a:pt x="1242" y="425"/>
                  </a:cubicBezTo>
                  <a:cubicBezTo>
                    <a:pt x="1299" y="425"/>
                    <a:pt x="1364" y="433"/>
                    <a:pt x="1409" y="443"/>
                  </a:cubicBezTo>
                  <a:lnTo>
                    <a:pt x="1409" y="555"/>
                  </a:lnTo>
                  <a:close/>
                  <a:moveTo>
                    <a:pt x="1247" y="644"/>
                  </a:moveTo>
                  <a:cubicBezTo>
                    <a:pt x="1116" y="644"/>
                    <a:pt x="955" y="696"/>
                    <a:pt x="840" y="762"/>
                  </a:cubicBezTo>
                  <a:cubicBezTo>
                    <a:pt x="1409" y="762"/>
                    <a:pt x="1409" y="762"/>
                    <a:pt x="1409" y="762"/>
                  </a:cubicBezTo>
                  <a:cubicBezTo>
                    <a:pt x="1409" y="660"/>
                    <a:pt x="1409" y="660"/>
                    <a:pt x="1409" y="660"/>
                  </a:cubicBezTo>
                  <a:cubicBezTo>
                    <a:pt x="1362" y="647"/>
                    <a:pt x="1320" y="644"/>
                    <a:pt x="1247" y="644"/>
                  </a:cubicBezTo>
                  <a:moveTo>
                    <a:pt x="370" y="326"/>
                  </a:moveTo>
                  <a:cubicBezTo>
                    <a:pt x="501" y="326"/>
                    <a:pt x="662" y="274"/>
                    <a:pt x="777" y="208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8" y="310"/>
                    <a:pt x="208" y="310"/>
                    <a:pt x="208" y="310"/>
                  </a:cubicBezTo>
                  <a:cubicBezTo>
                    <a:pt x="255" y="323"/>
                    <a:pt x="297" y="326"/>
                    <a:pt x="370" y="3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3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5F22297F-7F76-4B99-A7D2-F634F03B4D4D}"/>
              </a:ext>
            </a:extLst>
          </p:cNvPr>
          <p:cNvSpPr/>
          <p:nvPr userDrawn="1"/>
        </p:nvSpPr>
        <p:spPr>
          <a:xfrm>
            <a:off x="0" y="-2003"/>
            <a:ext cx="12208614" cy="6141789"/>
          </a:xfrm>
          <a:prstGeom prst="rect">
            <a:avLst/>
          </a:prstGeom>
          <a:solidFill>
            <a:schemeClr val="tx2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7B0405-ABD2-4C5E-BB4C-7F5A078C8FCC}"/>
              </a:ext>
            </a:extLst>
          </p:cNvPr>
          <p:cNvGrpSpPr/>
          <p:nvPr/>
        </p:nvGrpSpPr>
        <p:grpSpPr>
          <a:xfrm>
            <a:off x="10056283" y="-43393"/>
            <a:ext cx="2158700" cy="6339191"/>
            <a:chOff x="6289676" y="-41275"/>
            <a:chExt cx="2152650" cy="6321425"/>
          </a:xfrm>
          <a:solidFill>
            <a:schemeClr val="tx2">
              <a:alpha val="5000"/>
            </a:schemeClr>
          </a:solidFill>
        </p:grpSpPr>
        <p:sp>
          <p:nvSpPr>
            <p:cNvPr id="11" name="Freeform 42">
              <a:extLst>
                <a:ext uri="{FF2B5EF4-FFF2-40B4-BE49-F238E27FC236}">
                  <a16:creationId xmlns:a16="http://schemas.microsoft.com/office/drawing/2014/main" id="{BE103173-2747-4AF7-AC56-5A4BEE6D2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098800"/>
              <a:ext cx="527050" cy="1673225"/>
            </a:xfrm>
            <a:custGeom>
              <a:avLst/>
              <a:gdLst>
                <a:gd name="T0" fmla="*/ 1216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4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6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6" y="1801"/>
                  </a:moveTo>
                  <a:cubicBezTo>
                    <a:pt x="1093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99" y="651"/>
                    <a:pt x="862" y="1193"/>
                    <a:pt x="964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6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" name="Freeform 43">
              <a:extLst>
                <a:ext uri="{FF2B5EF4-FFF2-40B4-BE49-F238E27FC236}">
                  <a16:creationId xmlns:a16="http://schemas.microsoft.com/office/drawing/2014/main" id="{2201E7D1-048E-4AF5-BF03-45CC3BB785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7863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6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1 w 1112"/>
                <a:gd name="T19" fmla="*/ 297 h 1097"/>
                <a:gd name="T20" fmla="*/ 705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4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1" y="198"/>
                    <a:pt x="750" y="0"/>
                    <a:pt x="462" y="46"/>
                  </a:cubicBezTo>
                  <a:cubicBezTo>
                    <a:pt x="322" y="68"/>
                    <a:pt x="200" y="143"/>
                    <a:pt x="116" y="257"/>
                  </a:cubicBezTo>
                  <a:cubicBezTo>
                    <a:pt x="33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29" y="309"/>
                    <a:pt x="501" y="297"/>
                  </a:cubicBezTo>
                  <a:cubicBezTo>
                    <a:pt x="574" y="286"/>
                    <a:pt x="646" y="303"/>
                    <a:pt x="705" y="346"/>
                  </a:cubicBezTo>
                  <a:cubicBezTo>
                    <a:pt x="765" y="390"/>
                    <a:pt x="803" y="453"/>
                    <a:pt x="815" y="525"/>
                  </a:cubicBezTo>
                  <a:cubicBezTo>
                    <a:pt x="838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0BBF9444-94B6-4A68-A52C-6D57E3EDB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1" y="0"/>
              <a:ext cx="109538" cy="65088"/>
            </a:xfrm>
            <a:custGeom>
              <a:avLst/>
              <a:gdLst>
                <a:gd name="T0" fmla="*/ 287 w 287"/>
                <a:gd name="T1" fmla="*/ 0 h 170"/>
                <a:gd name="T2" fmla="*/ 0 w 287"/>
                <a:gd name="T3" fmla="*/ 0 h 170"/>
                <a:gd name="T4" fmla="*/ 287 w 287"/>
                <a:gd name="T5" fmla="*/ 170 h 170"/>
                <a:gd name="T6" fmla="*/ 287 w 28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70">
                  <a:moveTo>
                    <a:pt x="2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7" y="54"/>
                    <a:pt x="193" y="111"/>
                    <a:pt x="287" y="170"/>
                  </a:cubicBezTo>
                  <a:lnTo>
                    <a:pt x="2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2AFA4590-CFDA-4ABB-B685-51D5E89C3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2878138"/>
              <a:ext cx="703263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1" y="3924"/>
                    <a:pt x="1848" y="3110"/>
                    <a:pt x="1720" y="2300"/>
                  </a:cubicBezTo>
                  <a:cubicBezTo>
                    <a:pt x="1556" y="1259"/>
                    <a:pt x="885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4" y="1428"/>
                    <a:pt x="1468" y="2339"/>
                  </a:cubicBezTo>
                  <a:cubicBezTo>
                    <a:pt x="1585" y="3083"/>
                    <a:pt x="1405" y="3829"/>
                    <a:pt x="961" y="4439"/>
                  </a:cubicBezTo>
                  <a:cubicBezTo>
                    <a:pt x="703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59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664E67DC-3E95-467E-A5BA-498422DBF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5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2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32CDE77E-FA9B-4B79-B917-AE351375E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6" y="604"/>
                    <a:pt x="403" y="928"/>
                    <a:pt x="461" y="1296"/>
                  </a:cubicBezTo>
                  <a:cubicBezTo>
                    <a:pt x="550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" name="Freeform 48">
              <a:extLst>
                <a:ext uri="{FF2B5EF4-FFF2-40B4-BE49-F238E27FC236}">
                  <a16:creationId xmlns:a16="http://schemas.microsoft.com/office/drawing/2014/main" id="{9289CDFC-8FBC-42EE-8915-D9C955A9D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4940300"/>
              <a:ext cx="576263" cy="1325563"/>
            </a:xfrm>
            <a:custGeom>
              <a:avLst/>
              <a:gdLst>
                <a:gd name="T0" fmla="*/ 589 w 1514"/>
                <a:gd name="T1" fmla="*/ 1660 h 3485"/>
                <a:gd name="T2" fmla="*/ 653 w 1514"/>
                <a:gd name="T3" fmla="*/ 312 h 3485"/>
                <a:gd name="T4" fmla="*/ 733 w 1514"/>
                <a:gd name="T5" fmla="*/ 0 h 3485"/>
                <a:gd name="T6" fmla="*/ 461 w 1514"/>
                <a:gd name="T7" fmla="*/ 173 h 3485"/>
                <a:gd name="T8" fmla="*/ 0 w 1514"/>
                <a:gd name="T9" fmla="*/ 417 h 3485"/>
                <a:gd name="T10" fmla="*/ 0 w 1514"/>
                <a:gd name="T11" fmla="*/ 692 h 3485"/>
                <a:gd name="T12" fmla="*/ 344 w 1514"/>
                <a:gd name="T13" fmla="*/ 535 h 3485"/>
                <a:gd name="T14" fmla="*/ 337 w 1514"/>
                <a:gd name="T15" fmla="*/ 1700 h 3485"/>
                <a:gd name="T16" fmla="*/ 1166 w 1514"/>
                <a:gd name="T17" fmla="*/ 3485 h 3485"/>
                <a:gd name="T18" fmla="*/ 1514 w 1514"/>
                <a:gd name="T19" fmla="*/ 3485 h 3485"/>
                <a:gd name="T20" fmla="*/ 589 w 1514"/>
                <a:gd name="T21" fmla="*/ 1660 h 3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4" h="3485">
                  <a:moveTo>
                    <a:pt x="589" y="1660"/>
                  </a:moveTo>
                  <a:cubicBezTo>
                    <a:pt x="517" y="1207"/>
                    <a:pt x="539" y="753"/>
                    <a:pt x="653" y="312"/>
                  </a:cubicBezTo>
                  <a:cubicBezTo>
                    <a:pt x="733" y="0"/>
                    <a:pt x="733" y="0"/>
                    <a:pt x="733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7" y="646"/>
                    <a:pt x="232" y="594"/>
                    <a:pt x="344" y="535"/>
                  </a:cubicBezTo>
                  <a:cubicBezTo>
                    <a:pt x="278" y="919"/>
                    <a:pt x="275" y="1309"/>
                    <a:pt x="337" y="1700"/>
                  </a:cubicBezTo>
                  <a:cubicBezTo>
                    <a:pt x="442" y="2371"/>
                    <a:pt x="731" y="2984"/>
                    <a:pt x="1166" y="3485"/>
                  </a:cubicBezTo>
                  <a:cubicBezTo>
                    <a:pt x="1514" y="3485"/>
                    <a:pt x="1514" y="3485"/>
                    <a:pt x="1514" y="3485"/>
                  </a:cubicBezTo>
                  <a:cubicBezTo>
                    <a:pt x="1022" y="2992"/>
                    <a:pt x="699" y="2360"/>
                    <a:pt x="589" y="16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8" name="Freeform 49">
              <a:extLst>
                <a:ext uri="{FF2B5EF4-FFF2-40B4-BE49-F238E27FC236}">
                  <a16:creationId xmlns:a16="http://schemas.microsoft.com/office/drawing/2014/main" id="{83247020-4680-4153-8A33-1A12B498D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52450"/>
              <a:ext cx="2130425" cy="968375"/>
            </a:xfrm>
            <a:custGeom>
              <a:avLst/>
              <a:gdLst>
                <a:gd name="T0" fmla="*/ 1945 w 5594"/>
                <a:gd name="T1" fmla="*/ 401 h 2545"/>
                <a:gd name="T2" fmla="*/ 4424 w 5594"/>
                <a:gd name="T3" fmla="*/ 999 h 2545"/>
                <a:gd name="T4" fmla="*/ 5594 w 5594"/>
                <a:gd name="T5" fmla="*/ 2545 h 2545"/>
                <a:gd name="T6" fmla="*/ 5594 w 5594"/>
                <a:gd name="T7" fmla="*/ 1937 h 2545"/>
                <a:gd name="T8" fmla="*/ 4574 w 5594"/>
                <a:gd name="T9" fmla="*/ 793 h 2545"/>
                <a:gd name="T10" fmla="*/ 1905 w 5594"/>
                <a:gd name="T11" fmla="*/ 149 h 2545"/>
                <a:gd name="T12" fmla="*/ 0 w 5594"/>
                <a:gd name="T13" fmla="*/ 1087 h 2545"/>
                <a:gd name="T14" fmla="*/ 0 w 5594"/>
                <a:gd name="T15" fmla="*/ 1452 h 2545"/>
                <a:gd name="T16" fmla="*/ 1945 w 5594"/>
                <a:gd name="T17" fmla="*/ 401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1945" y="401"/>
                  </a:moveTo>
                  <a:cubicBezTo>
                    <a:pt x="2823" y="262"/>
                    <a:pt x="3704" y="475"/>
                    <a:pt x="4424" y="999"/>
                  </a:cubicBezTo>
                  <a:cubicBezTo>
                    <a:pt x="4967" y="1394"/>
                    <a:pt x="5369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4" y="1493"/>
                    <a:pt x="5000" y="1103"/>
                    <a:pt x="4574" y="793"/>
                  </a:cubicBezTo>
                  <a:cubicBezTo>
                    <a:pt x="3798" y="229"/>
                    <a:pt x="2851" y="0"/>
                    <a:pt x="1905" y="149"/>
                  </a:cubicBezTo>
                  <a:cubicBezTo>
                    <a:pt x="1162" y="266"/>
                    <a:pt x="508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9" name="Freeform 50">
              <a:extLst>
                <a:ext uri="{FF2B5EF4-FFF2-40B4-BE49-F238E27FC236}">
                  <a16:creationId xmlns:a16="http://schemas.microsoft.com/office/drawing/2014/main" id="{88E1B330-8826-4105-829E-7FA7154A2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303838"/>
              <a:ext cx="319088" cy="962025"/>
            </a:xfrm>
            <a:custGeom>
              <a:avLst/>
              <a:gdLst>
                <a:gd name="T0" fmla="*/ 85 w 837"/>
                <a:gd name="T1" fmla="*/ 783 h 2529"/>
                <a:gd name="T2" fmla="*/ 37 w 837"/>
                <a:gd name="T3" fmla="*/ 176 h 2529"/>
                <a:gd name="T4" fmla="*/ 38 w 837"/>
                <a:gd name="T5" fmla="*/ 0 h 2529"/>
                <a:gd name="T6" fmla="*/ 0 w 837"/>
                <a:gd name="T7" fmla="*/ 12 h 2529"/>
                <a:gd name="T8" fmla="*/ 0 w 837"/>
                <a:gd name="T9" fmla="*/ 1499 h 2529"/>
                <a:gd name="T10" fmla="*/ 521 w 837"/>
                <a:gd name="T11" fmla="*/ 2529 h 2529"/>
                <a:gd name="T12" fmla="*/ 837 w 837"/>
                <a:gd name="T13" fmla="*/ 2529 h 2529"/>
                <a:gd name="T14" fmla="*/ 85 w 837"/>
                <a:gd name="T15" fmla="*/ 783 h 2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7" h="2529">
                  <a:moveTo>
                    <a:pt x="85" y="783"/>
                  </a:moveTo>
                  <a:cubicBezTo>
                    <a:pt x="53" y="582"/>
                    <a:pt x="37" y="377"/>
                    <a:pt x="37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126" y="1871"/>
                    <a:pt x="303" y="2217"/>
                    <a:pt x="521" y="2529"/>
                  </a:cubicBezTo>
                  <a:cubicBezTo>
                    <a:pt x="837" y="2529"/>
                    <a:pt x="837" y="2529"/>
                    <a:pt x="837" y="2529"/>
                  </a:cubicBezTo>
                  <a:cubicBezTo>
                    <a:pt x="455" y="2035"/>
                    <a:pt x="189" y="1442"/>
                    <a:pt x="85" y="7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0" name="Freeform 51">
              <a:extLst>
                <a:ext uri="{FF2B5EF4-FFF2-40B4-BE49-F238E27FC236}">
                  <a16:creationId xmlns:a16="http://schemas.microsoft.com/office/drawing/2014/main" id="{E770A3A7-B7E1-46E9-B9B5-A69B86FBC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54013"/>
              <a:ext cx="2130425" cy="755650"/>
            </a:xfrm>
            <a:custGeom>
              <a:avLst/>
              <a:gdLst>
                <a:gd name="T0" fmla="*/ 4724 w 5594"/>
                <a:gd name="T1" fmla="*/ 1112 h 1989"/>
                <a:gd name="T2" fmla="*/ 5594 w 5594"/>
                <a:gd name="T3" fmla="*/ 1989 h 1989"/>
                <a:gd name="T4" fmla="*/ 5594 w 5594"/>
                <a:gd name="T5" fmla="*/ 1573 h 1989"/>
                <a:gd name="T6" fmla="*/ 4874 w 5594"/>
                <a:gd name="T7" fmla="*/ 906 h 1989"/>
                <a:gd name="T8" fmla="*/ 1826 w 5594"/>
                <a:gd name="T9" fmla="*/ 170 h 1989"/>
                <a:gd name="T10" fmla="*/ 0 w 5594"/>
                <a:gd name="T11" fmla="*/ 945 h 1989"/>
                <a:gd name="T12" fmla="*/ 0 w 5594"/>
                <a:gd name="T13" fmla="*/ 1270 h 1989"/>
                <a:gd name="T14" fmla="*/ 1866 w 5594"/>
                <a:gd name="T15" fmla="*/ 422 h 1989"/>
                <a:gd name="T16" fmla="*/ 4724 w 5594"/>
                <a:gd name="T17" fmla="*/ 111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724" y="1112"/>
                  </a:moveTo>
                  <a:cubicBezTo>
                    <a:pt x="5065" y="1360"/>
                    <a:pt x="5356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3" y="1102"/>
                    <a:pt x="4874" y="906"/>
                  </a:cubicBezTo>
                  <a:cubicBezTo>
                    <a:pt x="3988" y="261"/>
                    <a:pt x="2905" y="0"/>
                    <a:pt x="1826" y="170"/>
                  </a:cubicBezTo>
                  <a:cubicBezTo>
                    <a:pt x="1139" y="278"/>
                    <a:pt x="519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6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1" name="Freeform 52">
              <a:extLst>
                <a:ext uri="{FF2B5EF4-FFF2-40B4-BE49-F238E27FC236}">
                  <a16:creationId xmlns:a16="http://schemas.microsoft.com/office/drawing/2014/main" id="{C734AAF7-6C00-46E3-AEB1-0FA8509BC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139700"/>
              <a:ext cx="2130425" cy="668338"/>
            </a:xfrm>
            <a:custGeom>
              <a:avLst/>
              <a:gdLst>
                <a:gd name="T0" fmla="*/ 5594 w 5594"/>
                <a:gd name="T1" fmla="*/ 1757 h 1757"/>
                <a:gd name="T2" fmla="*/ 5594 w 5594"/>
                <a:gd name="T3" fmla="*/ 1401 h 1757"/>
                <a:gd name="T4" fmla="*/ 1747 w 5594"/>
                <a:gd name="T5" fmla="*/ 228 h 1757"/>
                <a:gd name="T6" fmla="*/ 0 w 5594"/>
                <a:gd name="T7" fmla="*/ 885 h 1757"/>
                <a:gd name="T8" fmla="*/ 0 w 5594"/>
                <a:gd name="T9" fmla="*/ 1191 h 1757"/>
                <a:gd name="T10" fmla="*/ 1786 w 5594"/>
                <a:gd name="T11" fmla="*/ 480 h 1757"/>
                <a:gd name="T12" fmla="*/ 5594 w 5594"/>
                <a:gd name="T13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5594" y="1757"/>
                  </a:moveTo>
                  <a:cubicBezTo>
                    <a:pt x="5594" y="1401"/>
                    <a:pt x="5594" y="1401"/>
                    <a:pt x="5594" y="1401"/>
                  </a:cubicBezTo>
                  <a:cubicBezTo>
                    <a:pt x="4593" y="476"/>
                    <a:pt x="3194" y="0"/>
                    <a:pt x="1747" y="228"/>
                  </a:cubicBezTo>
                  <a:cubicBezTo>
                    <a:pt x="1116" y="328"/>
                    <a:pt x="524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8" y="827"/>
                    <a:pt x="1135" y="583"/>
                    <a:pt x="1786" y="480"/>
                  </a:cubicBezTo>
                  <a:cubicBezTo>
                    <a:pt x="3239" y="251"/>
                    <a:pt x="4641" y="773"/>
                    <a:pt x="5594" y="17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13BC437-900A-47FE-8CA3-6DDE9ACAF1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0851" y="2962275"/>
              <a:ext cx="1409700" cy="1406525"/>
            </a:xfrm>
            <a:custGeom>
              <a:avLst/>
              <a:gdLst>
                <a:gd name="T0" fmla="*/ 504 w 3699"/>
                <a:gd name="T1" fmla="*/ 3699 h 3699"/>
                <a:gd name="T2" fmla="*/ 776 w 3699"/>
                <a:gd name="T3" fmla="*/ 3526 h 3699"/>
                <a:gd name="T4" fmla="*/ 2039 w 3699"/>
                <a:gd name="T5" fmla="*/ 3050 h 3699"/>
                <a:gd name="T6" fmla="*/ 3387 w 3699"/>
                <a:gd name="T7" fmla="*/ 3114 h 3699"/>
                <a:gd name="T8" fmla="*/ 3699 w 3699"/>
                <a:gd name="T9" fmla="*/ 3195 h 3699"/>
                <a:gd name="T10" fmla="*/ 3526 w 3699"/>
                <a:gd name="T11" fmla="*/ 2923 h 3699"/>
                <a:gd name="T12" fmla="*/ 3051 w 3699"/>
                <a:gd name="T13" fmla="*/ 1660 h 3699"/>
                <a:gd name="T14" fmla="*/ 3115 w 3699"/>
                <a:gd name="T15" fmla="*/ 313 h 3699"/>
                <a:gd name="T16" fmla="*/ 3195 w 3699"/>
                <a:gd name="T17" fmla="*/ 0 h 3699"/>
                <a:gd name="T18" fmla="*/ 2923 w 3699"/>
                <a:gd name="T19" fmla="*/ 173 h 3699"/>
                <a:gd name="T20" fmla="*/ 1660 w 3699"/>
                <a:gd name="T21" fmla="*/ 649 h 3699"/>
                <a:gd name="T22" fmla="*/ 313 w 3699"/>
                <a:gd name="T23" fmla="*/ 585 h 3699"/>
                <a:gd name="T24" fmla="*/ 0 w 3699"/>
                <a:gd name="T25" fmla="*/ 504 h 3699"/>
                <a:gd name="T26" fmla="*/ 173 w 3699"/>
                <a:gd name="T27" fmla="*/ 776 h 3699"/>
                <a:gd name="T28" fmla="*/ 649 w 3699"/>
                <a:gd name="T29" fmla="*/ 2039 h 3699"/>
                <a:gd name="T30" fmla="*/ 585 w 3699"/>
                <a:gd name="T31" fmla="*/ 3387 h 3699"/>
                <a:gd name="T32" fmla="*/ 504 w 3699"/>
                <a:gd name="T33" fmla="*/ 3699 h 3699"/>
                <a:gd name="T34" fmla="*/ 535 w 3699"/>
                <a:gd name="T35" fmla="*/ 893 h 3699"/>
                <a:gd name="T36" fmla="*/ 1700 w 3699"/>
                <a:gd name="T37" fmla="*/ 900 h 3699"/>
                <a:gd name="T38" fmla="*/ 2806 w 3699"/>
                <a:gd name="T39" fmla="*/ 535 h 3699"/>
                <a:gd name="T40" fmla="*/ 2799 w 3699"/>
                <a:gd name="T41" fmla="*/ 1700 h 3699"/>
                <a:gd name="T42" fmla="*/ 3164 w 3699"/>
                <a:gd name="T43" fmla="*/ 2806 h 3699"/>
                <a:gd name="T44" fmla="*/ 1999 w 3699"/>
                <a:gd name="T45" fmla="*/ 2799 h 3699"/>
                <a:gd name="T46" fmla="*/ 893 w 3699"/>
                <a:gd name="T47" fmla="*/ 3164 h 3699"/>
                <a:gd name="T48" fmla="*/ 900 w 3699"/>
                <a:gd name="T49" fmla="*/ 1999 h 3699"/>
                <a:gd name="T50" fmla="*/ 535 w 3699"/>
                <a:gd name="T51" fmla="*/ 893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9" h="3699">
                  <a:moveTo>
                    <a:pt x="504" y="3699"/>
                  </a:moveTo>
                  <a:cubicBezTo>
                    <a:pt x="776" y="3526"/>
                    <a:pt x="776" y="3526"/>
                    <a:pt x="776" y="3526"/>
                  </a:cubicBezTo>
                  <a:cubicBezTo>
                    <a:pt x="1161" y="3282"/>
                    <a:pt x="1586" y="3122"/>
                    <a:pt x="2039" y="3050"/>
                  </a:cubicBezTo>
                  <a:cubicBezTo>
                    <a:pt x="2492" y="2979"/>
                    <a:pt x="2945" y="3001"/>
                    <a:pt x="3387" y="3114"/>
                  </a:cubicBezTo>
                  <a:cubicBezTo>
                    <a:pt x="3699" y="3195"/>
                    <a:pt x="3699" y="3195"/>
                    <a:pt x="3699" y="3195"/>
                  </a:cubicBezTo>
                  <a:cubicBezTo>
                    <a:pt x="3526" y="2923"/>
                    <a:pt x="3526" y="2923"/>
                    <a:pt x="3526" y="2923"/>
                  </a:cubicBezTo>
                  <a:cubicBezTo>
                    <a:pt x="3282" y="2538"/>
                    <a:pt x="3122" y="2113"/>
                    <a:pt x="3051" y="1660"/>
                  </a:cubicBezTo>
                  <a:cubicBezTo>
                    <a:pt x="2979" y="1207"/>
                    <a:pt x="3001" y="754"/>
                    <a:pt x="3115" y="313"/>
                  </a:cubicBezTo>
                  <a:cubicBezTo>
                    <a:pt x="3195" y="0"/>
                    <a:pt x="3195" y="0"/>
                    <a:pt x="3195" y="0"/>
                  </a:cubicBezTo>
                  <a:cubicBezTo>
                    <a:pt x="2923" y="173"/>
                    <a:pt x="2923" y="173"/>
                    <a:pt x="2923" y="173"/>
                  </a:cubicBezTo>
                  <a:cubicBezTo>
                    <a:pt x="2538" y="417"/>
                    <a:pt x="2113" y="577"/>
                    <a:pt x="1660" y="649"/>
                  </a:cubicBezTo>
                  <a:cubicBezTo>
                    <a:pt x="1207" y="720"/>
                    <a:pt x="754" y="698"/>
                    <a:pt x="313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9" y="2039"/>
                  </a:cubicBezTo>
                  <a:cubicBezTo>
                    <a:pt x="720" y="2492"/>
                    <a:pt x="699" y="2945"/>
                    <a:pt x="585" y="3387"/>
                  </a:cubicBezTo>
                  <a:lnTo>
                    <a:pt x="504" y="3699"/>
                  </a:lnTo>
                  <a:close/>
                  <a:moveTo>
                    <a:pt x="535" y="893"/>
                  </a:moveTo>
                  <a:cubicBezTo>
                    <a:pt x="919" y="959"/>
                    <a:pt x="1310" y="962"/>
                    <a:pt x="1700" y="900"/>
                  </a:cubicBezTo>
                  <a:cubicBezTo>
                    <a:pt x="2090" y="839"/>
                    <a:pt x="2461" y="716"/>
                    <a:pt x="2806" y="535"/>
                  </a:cubicBezTo>
                  <a:cubicBezTo>
                    <a:pt x="2740" y="919"/>
                    <a:pt x="2737" y="1309"/>
                    <a:pt x="2799" y="1700"/>
                  </a:cubicBezTo>
                  <a:cubicBezTo>
                    <a:pt x="2860" y="2090"/>
                    <a:pt x="2983" y="2461"/>
                    <a:pt x="3164" y="2806"/>
                  </a:cubicBezTo>
                  <a:cubicBezTo>
                    <a:pt x="2780" y="2740"/>
                    <a:pt x="2390" y="2737"/>
                    <a:pt x="1999" y="2799"/>
                  </a:cubicBezTo>
                  <a:cubicBezTo>
                    <a:pt x="1609" y="2860"/>
                    <a:pt x="1238" y="2983"/>
                    <a:pt x="893" y="3164"/>
                  </a:cubicBezTo>
                  <a:cubicBezTo>
                    <a:pt x="959" y="2780"/>
                    <a:pt x="962" y="2389"/>
                    <a:pt x="900" y="1999"/>
                  </a:cubicBezTo>
                  <a:cubicBezTo>
                    <a:pt x="839" y="1609"/>
                    <a:pt x="716" y="1238"/>
                    <a:pt x="535" y="8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3" name="Freeform 54">
              <a:extLst>
                <a:ext uri="{FF2B5EF4-FFF2-40B4-BE49-F238E27FC236}">
                  <a16:creationId xmlns:a16="http://schemas.microsoft.com/office/drawing/2014/main" id="{0B3AA503-59F1-49A8-9DC3-AA79EA3AB3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5976" y="3325813"/>
              <a:ext cx="679450" cy="679450"/>
            </a:xfrm>
            <a:custGeom>
              <a:avLst/>
              <a:gdLst>
                <a:gd name="T0" fmla="*/ 196 w 1787"/>
                <a:gd name="T1" fmla="*/ 1003 h 1787"/>
                <a:gd name="T2" fmla="*/ 244 w 1787"/>
                <a:gd name="T3" fmla="*/ 1611 h 1787"/>
                <a:gd name="T4" fmla="*/ 244 w 1787"/>
                <a:gd name="T5" fmla="*/ 1787 h 1787"/>
                <a:gd name="T6" fmla="*/ 411 w 1787"/>
                <a:gd name="T7" fmla="*/ 1733 h 1787"/>
                <a:gd name="T8" fmla="*/ 1004 w 1787"/>
                <a:gd name="T9" fmla="*/ 1591 h 1787"/>
                <a:gd name="T10" fmla="*/ 1606 w 1787"/>
                <a:gd name="T11" fmla="*/ 1543 h 1787"/>
                <a:gd name="T12" fmla="*/ 1611 w 1787"/>
                <a:gd name="T13" fmla="*/ 1543 h 1787"/>
                <a:gd name="T14" fmla="*/ 1787 w 1787"/>
                <a:gd name="T15" fmla="*/ 1544 h 1787"/>
                <a:gd name="T16" fmla="*/ 1733 w 1787"/>
                <a:gd name="T17" fmla="*/ 1376 h 1787"/>
                <a:gd name="T18" fmla="*/ 1591 w 1787"/>
                <a:gd name="T19" fmla="*/ 783 h 1787"/>
                <a:gd name="T20" fmla="*/ 1543 w 1787"/>
                <a:gd name="T21" fmla="*/ 176 h 1787"/>
                <a:gd name="T22" fmla="*/ 1544 w 1787"/>
                <a:gd name="T23" fmla="*/ 0 h 1787"/>
                <a:gd name="T24" fmla="*/ 1376 w 1787"/>
                <a:gd name="T25" fmla="*/ 54 h 1787"/>
                <a:gd name="T26" fmla="*/ 784 w 1787"/>
                <a:gd name="T27" fmla="*/ 196 h 1787"/>
                <a:gd name="T28" fmla="*/ 182 w 1787"/>
                <a:gd name="T29" fmla="*/ 244 h 1787"/>
                <a:gd name="T30" fmla="*/ 176 w 1787"/>
                <a:gd name="T31" fmla="*/ 244 h 1787"/>
                <a:gd name="T32" fmla="*/ 0 w 1787"/>
                <a:gd name="T33" fmla="*/ 243 h 1787"/>
                <a:gd name="T34" fmla="*/ 54 w 1787"/>
                <a:gd name="T35" fmla="*/ 411 h 1787"/>
                <a:gd name="T36" fmla="*/ 196 w 1787"/>
                <a:gd name="T37" fmla="*/ 1003 h 1787"/>
                <a:gd name="T38" fmla="*/ 823 w 1787"/>
                <a:gd name="T39" fmla="*/ 448 h 1787"/>
                <a:gd name="T40" fmla="*/ 1292 w 1787"/>
                <a:gd name="T41" fmla="*/ 346 h 1787"/>
                <a:gd name="T42" fmla="*/ 1339 w 1787"/>
                <a:gd name="T43" fmla="*/ 823 h 1787"/>
                <a:gd name="T44" fmla="*/ 1441 w 1787"/>
                <a:gd name="T45" fmla="*/ 1292 h 1787"/>
                <a:gd name="T46" fmla="*/ 964 w 1787"/>
                <a:gd name="T47" fmla="*/ 1339 h 1787"/>
                <a:gd name="T48" fmla="*/ 495 w 1787"/>
                <a:gd name="T49" fmla="*/ 1441 h 1787"/>
                <a:gd name="T50" fmla="*/ 448 w 1787"/>
                <a:gd name="T51" fmla="*/ 964 h 1787"/>
                <a:gd name="T52" fmla="*/ 346 w 1787"/>
                <a:gd name="T53" fmla="*/ 495 h 1787"/>
                <a:gd name="T54" fmla="*/ 823 w 1787"/>
                <a:gd name="T55" fmla="*/ 44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7" h="1787">
                  <a:moveTo>
                    <a:pt x="196" y="1003"/>
                  </a:moveTo>
                  <a:cubicBezTo>
                    <a:pt x="228" y="1205"/>
                    <a:pt x="244" y="1410"/>
                    <a:pt x="244" y="1611"/>
                  </a:cubicBezTo>
                  <a:cubicBezTo>
                    <a:pt x="244" y="1787"/>
                    <a:pt x="244" y="1787"/>
                    <a:pt x="244" y="1787"/>
                  </a:cubicBezTo>
                  <a:cubicBezTo>
                    <a:pt x="411" y="1733"/>
                    <a:pt x="411" y="1733"/>
                    <a:pt x="411" y="1733"/>
                  </a:cubicBezTo>
                  <a:cubicBezTo>
                    <a:pt x="602" y="1670"/>
                    <a:pt x="802" y="1623"/>
                    <a:pt x="1004" y="1591"/>
                  </a:cubicBezTo>
                  <a:cubicBezTo>
                    <a:pt x="1203" y="1559"/>
                    <a:pt x="1406" y="1543"/>
                    <a:pt x="1606" y="1543"/>
                  </a:cubicBezTo>
                  <a:cubicBezTo>
                    <a:pt x="1608" y="1543"/>
                    <a:pt x="1609" y="1543"/>
                    <a:pt x="1611" y="1543"/>
                  </a:cubicBezTo>
                  <a:cubicBezTo>
                    <a:pt x="1787" y="1544"/>
                    <a:pt x="1787" y="1544"/>
                    <a:pt x="1787" y="1544"/>
                  </a:cubicBezTo>
                  <a:cubicBezTo>
                    <a:pt x="1733" y="1376"/>
                    <a:pt x="1733" y="1376"/>
                    <a:pt x="1733" y="1376"/>
                  </a:cubicBezTo>
                  <a:cubicBezTo>
                    <a:pt x="1670" y="1185"/>
                    <a:pt x="1623" y="985"/>
                    <a:pt x="1591" y="783"/>
                  </a:cubicBezTo>
                  <a:cubicBezTo>
                    <a:pt x="1559" y="582"/>
                    <a:pt x="1543" y="377"/>
                    <a:pt x="1543" y="176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5" y="117"/>
                    <a:pt x="985" y="164"/>
                    <a:pt x="784" y="196"/>
                  </a:cubicBezTo>
                  <a:cubicBezTo>
                    <a:pt x="584" y="228"/>
                    <a:pt x="381" y="244"/>
                    <a:pt x="182" y="244"/>
                  </a:cubicBezTo>
                  <a:cubicBezTo>
                    <a:pt x="180" y="244"/>
                    <a:pt x="178" y="244"/>
                    <a:pt x="176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7" y="602"/>
                    <a:pt x="164" y="802"/>
                    <a:pt x="196" y="1003"/>
                  </a:cubicBezTo>
                  <a:close/>
                  <a:moveTo>
                    <a:pt x="823" y="448"/>
                  </a:moveTo>
                  <a:cubicBezTo>
                    <a:pt x="981" y="423"/>
                    <a:pt x="1138" y="389"/>
                    <a:pt x="1292" y="346"/>
                  </a:cubicBezTo>
                  <a:cubicBezTo>
                    <a:pt x="1298" y="505"/>
                    <a:pt x="1314" y="665"/>
                    <a:pt x="1339" y="823"/>
                  </a:cubicBezTo>
                  <a:cubicBezTo>
                    <a:pt x="1364" y="981"/>
                    <a:pt x="1398" y="1138"/>
                    <a:pt x="1441" y="1292"/>
                  </a:cubicBezTo>
                  <a:cubicBezTo>
                    <a:pt x="1282" y="1298"/>
                    <a:pt x="1122" y="1314"/>
                    <a:pt x="964" y="1339"/>
                  </a:cubicBezTo>
                  <a:cubicBezTo>
                    <a:pt x="806" y="1364"/>
                    <a:pt x="649" y="1398"/>
                    <a:pt x="495" y="1441"/>
                  </a:cubicBezTo>
                  <a:cubicBezTo>
                    <a:pt x="489" y="1282"/>
                    <a:pt x="473" y="1122"/>
                    <a:pt x="448" y="964"/>
                  </a:cubicBezTo>
                  <a:cubicBezTo>
                    <a:pt x="423" y="806"/>
                    <a:pt x="389" y="649"/>
                    <a:pt x="346" y="495"/>
                  </a:cubicBezTo>
                  <a:cubicBezTo>
                    <a:pt x="505" y="489"/>
                    <a:pt x="665" y="473"/>
                    <a:pt x="823" y="4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4" name="Freeform 55">
              <a:extLst>
                <a:ext uri="{FF2B5EF4-FFF2-40B4-BE49-F238E27FC236}">
                  <a16:creationId xmlns:a16="http://schemas.microsoft.com/office/drawing/2014/main" id="{D7F2C004-74E0-4EDC-AA9C-B16E23C6A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0"/>
              <a:ext cx="350838" cy="141288"/>
            </a:xfrm>
            <a:custGeom>
              <a:avLst/>
              <a:gdLst>
                <a:gd name="T0" fmla="*/ 187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7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7" y="0"/>
                  </a:moveTo>
                  <a:cubicBezTo>
                    <a:pt x="124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4" y="221"/>
                    <a:pt x="603" y="96"/>
                    <a:pt x="923" y="0"/>
                  </a:cubicBezTo>
                  <a:lnTo>
                    <a:pt x="1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5" name="Freeform 56">
              <a:extLst>
                <a:ext uri="{FF2B5EF4-FFF2-40B4-BE49-F238E27FC236}">
                  <a16:creationId xmlns:a16="http://schemas.microsoft.com/office/drawing/2014/main" id="{31995003-A24E-43D6-BB80-258FD481F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0"/>
              <a:ext cx="606425" cy="298450"/>
            </a:xfrm>
            <a:custGeom>
              <a:avLst/>
              <a:gdLst>
                <a:gd name="T0" fmla="*/ 1590 w 1590"/>
                <a:gd name="T1" fmla="*/ 784 h 784"/>
                <a:gd name="T2" fmla="*/ 1590 w 1590"/>
                <a:gd name="T3" fmla="*/ 473 h 784"/>
                <a:gd name="T4" fmla="*/ 1586 w 1590"/>
                <a:gd name="T5" fmla="*/ 470 h 784"/>
                <a:gd name="T6" fmla="*/ 732 w 1590"/>
                <a:gd name="T7" fmla="*/ 0 h 784"/>
                <a:gd name="T8" fmla="*/ 0 w 1590"/>
                <a:gd name="T9" fmla="*/ 0 h 784"/>
                <a:gd name="T10" fmla="*/ 1445 w 1590"/>
                <a:gd name="T11" fmla="*/ 682 h 784"/>
                <a:gd name="T12" fmla="*/ 1590 w 1590"/>
                <a:gd name="T13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1590" y="784"/>
                  </a:move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6" y="470"/>
                  </a:cubicBezTo>
                  <a:cubicBezTo>
                    <a:pt x="1313" y="288"/>
                    <a:pt x="1028" y="131"/>
                    <a:pt x="7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4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6" name="Freeform 57">
              <a:extLst>
                <a:ext uri="{FF2B5EF4-FFF2-40B4-BE49-F238E27FC236}">
                  <a16:creationId xmlns:a16="http://schemas.microsoft.com/office/drawing/2014/main" id="{D3CE2634-A977-48AB-9468-BC51A17AB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6124575"/>
              <a:ext cx="80963" cy="141288"/>
            </a:xfrm>
            <a:custGeom>
              <a:avLst/>
              <a:gdLst>
                <a:gd name="T0" fmla="*/ 0 w 213"/>
                <a:gd name="T1" fmla="*/ 0 h 370"/>
                <a:gd name="T2" fmla="*/ 0 w 213"/>
                <a:gd name="T3" fmla="*/ 370 h 370"/>
                <a:gd name="T4" fmla="*/ 213 w 213"/>
                <a:gd name="T5" fmla="*/ 370 h 370"/>
                <a:gd name="T6" fmla="*/ 0 w 213"/>
                <a:gd name="T7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70">
                  <a:moveTo>
                    <a:pt x="0" y="0"/>
                  </a:moveTo>
                  <a:cubicBezTo>
                    <a:pt x="0" y="370"/>
                    <a:pt x="0" y="370"/>
                    <a:pt x="0" y="370"/>
                  </a:cubicBezTo>
                  <a:cubicBezTo>
                    <a:pt x="213" y="370"/>
                    <a:pt x="213" y="370"/>
                    <a:pt x="213" y="370"/>
                  </a:cubicBezTo>
                  <a:cubicBezTo>
                    <a:pt x="136" y="250"/>
                    <a:pt x="65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7" name="Freeform 58">
              <a:extLst>
                <a:ext uri="{FF2B5EF4-FFF2-40B4-BE49-F238E27FC236}">
                  <a16:creationId xmlns:a16="http://schemas.microsoft.com/office/drawing/2014/main" id="{915C01C1-1E5B-43F4-A900-C93D98EBA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-41275"/>
              <a:ext cx="2130425" cy="587375"/>
            </a:xfrm>
            <a:custGeom>
              <a:avLst/>
              <a:gdLst>
                <a:gd name="T0" fmla="*/ 5594 w 5594"/>
                <a:gd name="T1" fmla="*/ 1546 h 1546"/>
                <a:gd name="T2" fmla="*/ 5594 w 5594"/>
                <a:gd name="T3" fmla="*/ 1210 h 1546"/>
                <a:gd name="T4" fmla="*/ 5307 w 5594"/>
                <a:gd name="T5" fmla="*/ 1003 h 1546"/>
                <a:gd name="T6" fmla="*/ 1667 w 5594"/>
                <a:gd name="T7" fmla="*/ 201 h 1546"/>
                <a:gd name="T8" fmla="*/ 0 w 5594"/>
                <a:gd name="T9" fmla="*/ 771 h 1546"/>
                <a:gd name="T10" fmla="*/ 0 w 5594"/>
                <a:gd name="T11" fmla="*/ 1069 h 1546"/>
                <a:gd name="T12" fmla="*/ 1707 w 5594"/>
                <a:gd name="T13" fmla="*/ 453 h 1546"/>
                <a:gd name="T14" fmla="*/ 5594 w 5594"/>
                <a:gd name="T15" fmla="*/ 1546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5594" y="1546"/>
                  </a:move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5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ubicBezTo>
                    <a:pt x="1076" y="294"/>
                    <a:pt x="513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3" y="764"/>
                    <a:pt x="1089" y="550"/>
                    <a:pt x="1707" y="453"/>
                  </a:cubicBezTo>
                  <a:cubicBezTo>
                    <a:pt x="3138" y="227"/>
                    <a:pt x="4545" y="666"/>
                    <a:pt x="5594" y="1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EC6D8B19-61D8-4579-8F49-360CEA87F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6" y="3579813"/>
              <a:ext cx="173038" cy="173038"/>
            </a:xfrm>
            <a:custGeom>
              <a:avLst/>
              <a:gdLst>
                <a:gd name="T0" fmla="*/ 33 w 454"/>
                <a:gd name="T1" fmla="*/ 257 h 454"/>
                <a:gd name="T2" fmla="*/ 43 w 454"/>
                <a:gd name="T3" fmla="*/ 324 h 454"/>
                <a:gd name="T4" fmla="*/ 62 w 454"/>
                <a:gd name="T5" fmla="*/ 454 h 454"/>
                <a:gd name="T6" fmla="*/ 191 w 454"/>
                <a:gd name="T7" fmla="*/ 431 h 454"/>
                <a:gd name="T8" fmla="*/ 257 w 454"/>
                <a:gd name="T9" fmla="*/ 420 h 454"/>
                <a:gd name="T10" fmla="*/ 257 w 454"/>
                <a:gd name="T11" fmla="*/ 420 h 454"/>
                <a:gd name="T12" fmla="*/ 324 w 454"/>
                <a:gd name="T13" fmla="*/ 410 h 454"/>
                <a:gd name="T14" fmla="*/ 454 w 454"/>
                <a:gd name="T15" fmla="*/ 392 h 454"/>
                <a:gd name="T16" fmla="*/ 431 w 454"/>
                <a:gd name="T17" fmla="*/ 262 h 454"/>
                <a:gd name="T18" fmla="*/ 420 w 454"/>
                <a:gd name="T19" fmla="*/ 196 h 454"/>
                <a:gd name="T20" fmla="*/ 410 w 454"/>
                <a:gd name="T21" fmla="*/ 129 h 454"/>
                <a:gd name="T22" fmla="*/ 392 w 454"/>
                <a:gd name="T23" fmla="*/ 0 h 454"/>
                <a:gd name="T24" fmla="*/ 263 w 454"/>
                <a:gd name="T25" fmla="*/ 22 h 454"/>
                <a:gd name="T26" fmla="*/ 196 w 454"/>
                <a:gd name="T27" fmla="*/ 33 h 454"/>
                <a:gd name="T28" fmla="*/ 129 w 454"/>
                <a:gd name="T29" fmla="*/ 43 h 454"/>
                <a:gd name="T30" fmla="*/ 0 w 454"/>
                <a:gd name="T31" fmla="*/ 62 h 454"/>
                <a:gd name="T32" fmla="*/ 22 w 454"/>
                <a:gd name="T33" fmla="*/ 190 h 454"/>
                <a:gd name="T34" fmla="*/ 33 w 454"/>
                <a:gd name="T3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454">
                  <a:moveTo>
                    <a:pt x="33" y="257"/>
                  </a:moveTo>
                  <a:cubicBezTo>
                    <a:pt x="36" y="279"/>
                    <a:pt x="40" y="302"/>
                    <a:pt x="43" y="324"/>
                  </a:cubicBezTo>
                  <a:cubicBezTo>
                    <a:pt x="62" y="454"/>
                    <a:pt x="62" y="454"/>
                    <a:pt x="62" y="454"/>
                  </a:cubicBezTo>
                  <a:cubicBezTo>
                    <a:pt x="191" y="431"/>
                    <a:pt x="191" y="431"/>
                    <a:pt x="191" y="431"/>
                  </a:cubicBezTo>
                  <a:cubicBezTo>
                    <a:pt x="213" y="427"/>
                    <a:pt x="235" y="424"/>
                    <a:pt x="257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4" y="410"/>
                  </a:cubicBezTo>
                  <a:cubicBezTo>
                    <a:pt x="454" y="392"/>
                    <a:pt x="454" y="392"/>
                    <a:pt x="454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4" y="218"/>
                    <a:pt x="420" y="196"/>
                  </a:cubicBezTo>
                  <a:cubicBezTo>
                    <a:pt x="417" y="174"/>
                    <a:pt x="413" y="152"/>
                    <a:pt x="410" y="129"/>
                  </a:cubicBezTo>
                  <a:cubicBezTo>
                    <a:pt x="392" y="0"/>
                    <a:pt x="392" y="0"/>
                    <a:pt x="392" y="0"/>
                  </a:cubicBezTo>
                  <a:cubicBezTo>
                    <a:pt x="263" y="22"/>
                    <a:pt x="263" y="22"/>
                    <a:pt x="263" y="22"/>
                  </a:cubicBezTo>
                  <a:cubicBezTo>
                    <a:pt x="241" y="26"/>
                    <a:pt x="218" y="29"/>
                    <a:pt x="196" y="33"/>
                  </a:cubicBezTo>
                  <a:cubicBezTo>
                    <a:pt x="174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6" y="212"/>
                    <a:pt x="29" y="235"/>
                    <a:pt x="33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69F726BE-C83A-473F-84D9-8B30CFE7E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1" y="4362450"/>
              <a:ext cx="1703388" cy="1917700"/>
            </a:xfrm>
            <a:custGeom>
              <a:avLst/>
              <a:gdLst>
                <a:gd name="T0" fmla="*/ 4471 w 4471"/>
                <a:gd name="T1" fmla="*/ 4575 h 5043"/>
                <a:gd name="T2" fmla="*/ 4471 w 4471"/>
                <a:gd name="T3" fmla="*/ 4215 h 5043"/>
                <a:gd name="T4" fmla="*/ 3118 w 4471"/>
                <a:gd name="T5" fmla="*/ 4947 h 5043"/>
                <a:gd name="T6" fmla="*/ 1398 w 4471"/>
                <a:gd name="T7" fmla="*/ 4532 h 5043"/>
                <a:gd name="T8" fmla="*/ 473 w 4471"/>
                <a:gd name="T9" fmla="*/ 3022 h 5043"/>
                <a:gd name="T10" fmla="*/ 2398 w 4471"/>
                <a:gd name="T11" fmla="*/ 377 h 5043"/>
                <a:gd name="T12" fmla="*/ 2759 w 4471"/>
                <a:gd name="T13" fmla="*/ 348 h 5043"/>
                <a:gd name="T14" fmla="*/ 4471 w 4471"/>
                <a:gd name="T15" fmla="*/ 1108 h 5043"/>
                <a:gd name="T16" fmla="*/ 4471 w 4471"/>
                <a:gd name="T17" fmla="*/ 750 h 5043"/>
                <a:gd name="T18" fmla="*/ 2358 w 4471"/>
                <a:gd name="T19" fmla="*/ 125 h 5043"/>
                <a:gd name="T20" fmla="*/ 221 w 4471"/>
                <a:gd name="T21" fmla="*/ 3062 h 5043"/>
                <a:gd name="T22" fmla="*/ 1248 w 4471"/>
                <a:gd name="T23" fmla="*/ 4738 h 5043"/>
                <a:gd name="T24" fmla="*/ 1710 w 4471"/>
                <a:gd name="T25" fmla="*/ 5006 h 5043"/>
                <a:gd name="T26" fmla="*/ 3808 w 4471"/>
                <a:gd name="T27" fmla="*/ 5006 h 5043"/>
                <a:gd name="T28" fmla="*/ 4471 w 4471"/>
                <a:gd name="T29" fmla="*/ 4575 h 5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1" h="5043">
                  <a:moveTo>
                    <a:pt x="4471" y="4575"/>
                  </a:moveTo>
                  <a:cubicBezTo>
                    <a:pt x="4471" y="4215"/>
                    <a:pt x="4471" y="4215"/>
                    <a:pt x="4471" y="4215"/>
                  </a:cubicBezTo>
                  <a:cubicBezTo>
                    <a:pt x="4118" y="4607"/>
                    <a:pt x="3645" y="4864"/>
                    <a:pt x="3118" y="4947"/>
                  </a:cubicBezTo>
                  <a:cubicBezTo>
                    <a:pt x="2509" y="5043"/>
                    <a:pt x="1898" y="4896"/>
                    <a:pt x="1398" y="4532"/>
                  </a:cubicBezTo>
                  <a:cubicBezTo>
                    <a:pt x="897" y="4168"/>
                    <a:pt x="569" y="3632"/>
                    <a:pt x="473" y="3022"/>
                  </a:cubicBezTo>
                  <a:cubicBezTo>
                    <a:pt x="274" y="1762"/>
                    <a:pt x="1138" y="575"/>
                    <a:pt x="2398" y="377"/>
                  </a:cubicBezTo>
                  <a:cubicBezTo>
                    <a:pt x="2519" y="358"/>
                    <a:pt x="2640" y="348"/>
                    <a:pt x="2759" y="348"/>
                  </a:cubicBezTo>
                  <a:cubicBezTo>
                    <a:pt x="3424" y="348"/>
                    <a:pt x="4041" y="636"/>
                    <a:pt x="4471" y="1108"/>
                  </a:cubicBezTo>
                  <a:cubicBezTo>
                    <a:pt x="4471" y="750"/>
                    <a:pt x="4471" y="750"/>
                    <a:pt x="4471" y="750"/>
                  </a:cubicBezTo>
                  <a:cubicBezTo>
                    <a:pt x="3916" y="253"/>
                    <a:pt x="3150" y="0"/>
                    <a:pt x="2358" y="125"/>
                  </a:cubicBezTo>
                  <a:cubicBezTo>
                    <a:pt x="959" y="345"/>
                    <a:pt x="0" y="1663"/>
                    <a:pt x="221" y="3062"/>
                  </a:cubicBezTo>
                  <a:cubicBezTo>
                    <a:pt x="328" y="3739"/>
                    <a:pt x="692" y="4334"/>
                    <a:pt x="1248" y="4738"/>
                  </a:cubicBezTo>
                  <a:cubicBezTo>
                    <a:pt x="1394" y="4844"/>
                    <a:pt x="1549" y="4934"/>
                    <a:pt x="1710" y="5006"/>
                  </a:cubicBezTo>
                  <a:cubicBezTo>
                    <a:pt x="3808" y="5006"/>
                    <a:pt x="3808" y="5006"/>
                    <a:pt x="3808" y="5006"/>
                  </a:cubicBezTo>
                  <a:cubicBezTo>
                    <a:pt x="4050" y="4898"/>
                    <a:pt x="4273" y="4753"/>
                    <a:pt x="4471" y="4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26E256F6-7F1E-4417-8CCB-9768CAF422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6" y="908050"/>
              <a:ext cx="1952625" cy="2025650"/>
            </a:xfrm>
            <a:custGeom>
              <a:avLst/>
              <a:gdLst>
                <a:gd name="T0" fmla="*/ 974 w 5128"/>
                <a:gd name="T1" fmla="*/ 4834 h 5327"/>
                <a:gd name="T2" fmla="*/ 2480 w 5128"/>
                <a:gd name="T3" fmla="*/ 5327 h 5327"/>
                <a:gd name="T4" fmla="*/ 2884 w 5128"/>
                <a:gd name="T5" fmla="*/ 5295 h 5327"/>
                <a:gd name="T6" fmla="*/ 4560 w 5128"/>
                <a:gd name="T7" fmla="*/ 4268 h 5327"/>
                <a:gd name="T8" fmla="*/ 5021 w 5128"/>
                <a:gd name="T9" fmla="*/ 2358 h 5327"/>
                <a:gd name="T10" fmla="*/ 2084 w 5128"/>
                <a:gd name="T11" fmla="*/ 221 h 5327"/>
                <a:gd name="T12" fmla="*/ 408 w 5128"/>
                <a:gd name="T13" fmla="*/ 1248 h 5327"/>
                <a:gd name="T14" fmla="*/ 20 w 5128"/>
                <a:gd name="T15" fmla="*/ 2032 h 5327"/>
                <a:gd name="T16" fmla="*/ 20 w 5128"/>
                <a:gd name="T17" fmla="*/ 3481 h 5327"/>
                <a:gd name="T18" fmla="*/ 974 w 5128"/>
                <a:gd name="T19" fmla="*/ 4834 h 5327"/>
                <a:gd name="T20" fmla="*/ 2124 w 5128"/>
                <a:gd name="T21" fmla="*/ 473 h 5327"/>
                <a:gd name="T22" fmla="*/ 2485 w 5128"/>
                <a:gd name="T23" fmla="*/ 444 h 5327"/>
                <a:gd name="T24" fmla="*/ 4769 w 5128"/>
                <a:gd name="T25" fmla="*/ 2398 h 5327"/>
                <a:gd name="T26" fmla="*/ 4354 w 5128"/>
                <a:gd name="T27" fmla="*/ 4118 h 5327"/>
                <a:gd name="T28" fmla="*/ 2844 w 5128"/>
                <a:gd name="T29" fmla="*/ 5043 h 5327"/>
                <a:gd name="T30" fmla="*/ 1124 w 5128"/>
                <a:gd name="T31" fmla="*/ 4628 h 5327"/>
                <a:gd name="T32" fmla="*/ 199 w 5128"/>
                <a:gd name="T33" fmla="*/ 3118 h 5327"/>
                <a:gd name="T34" fmla="*/ 2124 w 5128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8" h="5327">
                  <a:moveTo>
                    <a:pt x="974" y="4834"/>
                  </a:moveTo>
                  <a:cubicBezTo>
                    <a:pt x="1418" y="5157"/>
                    <a:pt x="1942" y="5327"/>
                    <a:pt x="2480" y="5327"/>
                  </a:cubicBezTo>
                  <a:cubicBezTo>
                    <a:pt x="2614" y="5327"/>
                    <a:pt x="2749" y="5316"/>
                    <a:pt x="2884" y="5295"/>
                  </a:cubicBezTo>
                  <a:cubicBezTo>
                    <a:pt x="3561" y="5188"/>
                    <a:pt x="4156" y="4824"/>
                    <a:pt x="4560" y="4268"/>
                  </a:cubicBezTo>
                  <a:cubicBezTo>
                    <a:pt x="4964" y="3713"/>
                    <a:pt x="5128" y="3035"/>
                    <a:pt x="5021" y="2358"/>
                  </a:cubicBezTo>
                  <a:cubicBezTo>
                    <a:pt x="4801" y="959"/>
                    <a:pt x="3483" y="0"/>
                    <a:pt x="2084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20" y="2032"/>
                  </a:cubicBezTo>
                  <a:cubicBezTo>
                    <a:pt x="20" y="3481"/>
                    <a:pt x="20" y="3481"/>
                    <a:pt x="20" y="3481"/>
                  </a:cubicBezTo>
                  <a:cubicBezTo>
                    <a:pt x="178" y="4023"/>
                    <a:pt x="509" y="4496"/>
                    <a:pt x="974" y="4834"/>
                  </a:cubicBezTo>
                  <a:close/>
                  <a:moveTo>
                    <a:pt x="2124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4" y="444"/>
                    <a:pt x="4590" y="1259"/>
                    <a:pt x="4769" y="2398"/>
                  </a:cubicBezTo>
                  <a:cubicBezTo>
                    <a:pt x="4865" y="3007"/>
                    <a:pt x="4718" y="3618"/>
                    <a:pt x="4354" y="4118"/>
                  </a:cubicBezTo>
                  <a:cubicBezTo>
                    <a:pt x="3990" y="4619"/>
                    <a:pt x="3454" y="4947"/>
                    <a:pt x="2844" y="5043"/>
                  </a:cubicBezTo>
                  <a:cubicBezTo>
                    <a:pt x="2235" y="5139"/>
                    <a:pt x="1624" y="4992"/>
                    <a:pt x="1124" y="4628"/>
                  </a:cubicBezTo>
                  <a:cubicBezTo>
                    <a:pt x="623" y="4264"/>
                    <a:pt x="295" y="3728"/>
                    <a:pt x="199" y="3118"/>
                  </a:cubicBezTo>
                  <a:cubicBezTo>
                    <a:pt x="0" y="1858"/>
                    <a:pt x="864" y="672"/>
                    <a:pt x="2124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1" name="Freeform 62">
              <a:extLst>
                <a:ext uri="{FF2B5EF4-FFF2-40B4-BE49-F238E27FC236}">
                  <a16:creationId xmlns:a16="http://schemas.microsoft.com/office/drawing/2014/main" id="{77052CDD-F9B5-496B-BD4F-EEC56EA3F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700088"/>
              <a:ext cx="2144713" cy="2427288"/>
            </a:xfrm>
            <a:custGeom>
              <a:avLst/>
              <a:gdLst>
                <a:gd name="T0" fmla="*/ 654 w 5633"/>
                <a:gd name="T1" fmla="*/ 5793 h 6384"/>
                <a:gd name="T2" fmla="*/ 2459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2 w 5633"/>
                <a:gd name="T17" fmla="*/ 1645 h 6384"/>
                <a:gd name="T18" fmla="*/ 2024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59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6" y="4450"/>
                    <a:pt x="5633" y="3637"/>
                    <a:pt x="5505" y="2826"/>
                  </a:cubicBezTo>
                  <a:cubicBezTo>
                    <a:pt x="5241" y="1149"/>
                    <a:pt x="3661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5" y="1737"/>
                    <a:pt x="182" y="1645"/>
                  </a:cubicBezTo>
                  <a:cubicBezTo>
                    <a:pt x="627" y="1034"/>
                    <a:pt x="1281" y="633"/>
                    <a:pt x="2024" y="516"/>
                  </a:cubicBezTo>
                  <a:cubicBezTo>
                    <a:pt x="2173" y="493"/>
                    <a:pt x="2320" y="481"/>
                    <a:pt x="2466" y="481"/>
                  </a:cubicBezTo>
                  <a:cubicBezTo>
                    <a:pt x="3830" y="481"/>
                    <a:pt x="5034" y="1476"/>
                    <a:pt x="5253" y="2865"/>
                  </a:cubicBezTo>
                  <a:cubicBezTo>
                    <a:pt x="5370" y="3609"/>
                    <a:pt x="5190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4" y="6031"/>
                    <a:pt x="804" y="5587"/>
                  </a:cubicBezTo>
                  <a:cubicBezTo>
                    <a:pt x="468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2" y="5393"/>
                    <a:pt x="401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2B23EB5A-C779-4452-9444-16724062A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8963" y="2820988"/>
              <a:ext cx="219075" cy="1152525"/>
            </a:xfrm>
            <a:custGeom>
              <a:avLst/>
              <a:gdLst>
                <a:gd name="T0" fmla="*/ 576 w 576"/>
                <a:gd name="T1" fmla="*/ 0 h 3032"/>
                <a:gd name="T2" fmla="*/ 111 w 576"/>
                <a:gd name="T3" fmla="*/ 1915 h 3032"/>
                <a:gd name="T4" fmla="*/ 576 w 576"/>
                <a:gd name="T5" fmla="*/ 3032 h 3032"/>
                <a:gd name="T6" fmla="*/ 576 w 576"/>
                <a:gd name="T7" fmla="*/ 2545 h 3032"/>
                <a:gd name="T8" fmla="*/ 363 w 576"/>
                <a:gd name="T9" fmla="*/ 1875 h 3032"/>
                <a:gd name="T10" fmla="*/ 576 w 576"/>
                <a:gd name="T11" fmla="*/ 489 h 3032"/>
                <a:gd name="T12" fmla="*/ 576 w 576"/>
                <a:gd name="T13" fmla="*/ 0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" h="3032">
                  <a:moveTo>
                    <a:pt x="576" y="0"/>
                  </a:moveTo>
                  <a:cubicBezTo>
                    <a:pt x="187" y="532"/>
                    <a:pt x="0" y="1213"/>
                    <a:pt x="111" y="1915"/>
                  </a:cubicBezTo>
                  <a:cubicBezTo>
                    <a:pt x="176" y="2326"/>
                    <a:pt x="336" y="2706"/>
                    <a:pt x="576" y="3032"/>
                  </a:cubicBezTo>
                  <a:cubicBezTo>
                    <a:pt x="576" y="2545"/>
                    <a:pt x="576" y="2545"/>
                    <a:pt x="576" y="2545"/>
                  </a:cubicBezTo>
                  <a:cubicBezTo>
                    <a:pt x="473" y="2336"/>
                    <a:pt x="400" y="2111"/>
                    <a:pt x="363" y="1875"/>
                  </a:cubicBezTo>
                  <a:cubicBezTo>
                    <a:pt x="285" y="1384"/>
                    <a:pt x="370" y="904"/>
                    <a:pt x="576" y="489"/>
                  </a:cubicBez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3" name="Freeform 64">
              <a:extLst>
                <a:ext uri="{FF2B5EF4-FFF2-40B4-BE49-F238E27FC236}">
                  <a16:creationId xmlns:a16="http://schemas.microsoft.com/office/drawing/2014/main" id="{87A264E3-4160-493C-AE81-1D53F4861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0526" y="2530475"/>
              <a:ext cx="417513" cy="1730375"/>
            </a:xfrm>
            <a:custGeom>
              <a:avLst/>
              <a:gdLst>
                <a:gd name="T0" fmla="*/ 1097 w 1097"/>
                <a:gd name="T1" fmla="*/ 0 h 4550"/>
                <a:gd name="T2" fmla="*/ 681 w 1097"/>
                <a:gd name="T3" fmla="*/ 466 h 4550"/>
                <a:gd name="T4" fmla="*/ 128 w 1097"/>
                <a:gd name="T5" fmla="*/ 2755 h 4550"/>
                <a:gd name="T6" fmla="*/ 1097 w 1097"/>
                <a:gd name="T7" fmla="*/ 4550 h 4550"/>
                <a:gd name="T8" fmla="*/ 1097 w 1097"/>
                <a:gd name="T9" fmla="*/ 4193 h 4550"/>
                <a:gd name="T10" fmla="*/ 380 w 1097"/>
                <a:gd name="T11" fmla="*/ 2716 h 4550"/>
                <a:gd name="T12" fmla="*/ 887 w 1097"/>
                <a:gd name="T13" fmla="*/ 616 h 4550"/>
                <a:gd name="T14" fmla="*/ 1097 w 1097"/>
                <a:gd name="T15" fmla="*/ 361 h 4550"/>
                <a:gd name="T16" fmla="*/ 1097 w 1097"/>
                <a:gd name="T17" fmla="*/ 0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" h="4550">
                  <a:moveTo>
                    <a:pt x="1097" y="0"/>
                  </a:moveTo>
                  <a:cubicBezTo>
                    <a:pt x="945" y="140"/>
                    <a:pt x="805" y="295"/>
                    <a:pt x="681" y="466"/>
                  </a:cubicBezTo>
                  <a:cubicBezTo>
                    <a:pt x="197" y="1131"/>
                    <a:pt x="0" y="1944"/>
                    <a:pt x="128" y="2755"/>
                  </a:cubicBezTo>
                  <a:cubicBezTo>
                    <a:pt x="239" y="3455"/>
                    <a:pt x="579" y="4081"/>
                    <a:pt x="1097" y="4550"/>
                  </a:cubicBezTo>
                  <a:cubicBezTo>
                    <a:pt x="1097" y="4193"/>
                    <a:pt x="1097" y="4193"/>
                    <a:pt x="1097" y="4193"/>
                  </a:cubicBezTo>
                  <a:cubicBezTo>
                    <a:pt x="718" y="3786"/>
                    <a:pt x="469" y="3276"/>
                    <a:pt x="380" y="2716"/>
                  </a:cubicBezTo>
                  <a:cubicBezTo>
                    <a:pt x="263" y="1972"/>
                    <a:pt x="443" y="1226"/>
                    <a:pt x="887" y="616"/>
                  </a:cubicBezTo>
                  <a:cubicBezTo>
                    <a:pt x="953" y="526"/>
                    <a:pt x="1023" y="441"/>
                    <a:pt x="1097" y="361"/>
                  </a:cubicBezTo>
                  <a:lnTo>
                    <a:pt x="10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4" name="Freeform 65">
              <a:extLst>
                <a:ext uri="{FF2B5EF4-FFF2-40B4-BE49-F238E27FC236}">
                  <a16:creationId xmlns:a16="http://schemas.microsoft.com/office/drawing/2014/main" id="{FAF9A910-CDE1-4218-BF1E-3AA18DCDB9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02413" y="1325563"/>
              <a:ext cx="1266825" cy="1220788"/>
            </a:xfrm>
            <a:custGeom>
              <a:avLst/>
              <a:gdLst>
                <a:gd name="T0" fmla="*/ 752 w 3326"/>
                <a:gd name="T1" fmla="*/ 2915 h 3212"/>
                <a:gd name="T2" fmla="*/ 1661 w 3326"/>
                <a:gd name="T3" fmla="*/ 3212 h 3212"/>
                <a:gd name="T4" fmla="*/ 1904 w 3326"/>
                <a:gd name="T5" fmla="*/ 3193 h 3212"/>
                <a:gd name="T6" fmla="*/ 3193 w 3326"/>
                <a:gd name="T7" fmla="*/ 1422 h 3212"/>
                <a:gd name="T8" fmla="*/ 1422 w 3326"/>
                <a:gd name="T9" fmla="*/ 133 h 3212"/>
                <a:gd name="T10" fmla="*/ 133 w 3326"/>
                <a:gd name="T11" fmla="*/ 1904 h 3212"/>
                <a:gd name="T12" fmla="*/ 752 w 3326"/>
                <a:gd name="T13" fmla="*/ 2915 h 3212"/>
                <a:gd name="T14" fmla="*/ 1462 w 3326"/>
                <a:gd name="T15" fmla="*/ 385 h 3212"/>
                <a:gd name="T16" fmla="*/ 1664 w 3326"/>
                <a:gd name="T17" fmla="*/ 369 h 3212"/>
                <a:gd name="T18" fmla="*/ 2941 w 3326"/>
                <a:gd name="T19" fmla="*/ 1462 h 3212"/>
                <a:gd name="T20" fmla="*/ 1865 w 3326"/>
                <a:gd name="T21" fmla="*/ 2941 h 3212"/>
                <a:gd name="T22" fmla="*/ 902 w 3326"/>
                <a:gd name="T23" fmla="*/ 2709 h 3212"/>
                <a:gd name="T24" fmla="*/ 385 w 3326"/>
                <a:gd name="T25" fmla="*/ 1865 h 3212"/>
                <a:gd name="T26" fmla="*/ 1462 w 3326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6" h="3212">
                  <a:moveTo>
                    <a:pt x="752" y="2915"/>
                  </a:moveTo>
                  <a:cubicBezTo>
                    <a:pt x="1020" y="3110"/>
                    <a:pt x="1336" y="3212"/>
                    <a:pt x="1661" y="3212"/>
                  </a:cubicBezTo>
                  <a:cubicBezTo>
                    <a:pt x="1741" y="3212"/>
                    <a:pt x="1823" y="3206"/>
                    <a:pt x="1904" y="3193"/>
                  </a:cubicBezTo>
                  <a:cubicBezTo>
                    <a:pt x="2748" y="3060"/>
                    <a:pt x="3326" y="2265"/>
                    <a:pt x="3193" y="1422"/>
                  </a:cubicBezTo>
                  <a:cubicBezTo>
                    <a:pt x="3060" y="578"/>
                    <a:pt x="2265" y="0"/>
                    <a:pt x="1422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8" y="2312"/>
                    <a:pt x="417" y="2671"/>
                    <a:pt x="752" y="2915"/>
                  </a:cubicBezTo>
                  <a:close/>
                  <a:moveTo>
                    <a:pt x="1462" y="385"/>
                  </a:moveTo>
                  <a:cubicBezTo>
                    <a:pt x="1530" y="374"/>
                    <a:pt x="1597" y="369"/>
                    <a:pt x="1664" y="369"/>
                  </a:cubicBezTo>
                  <a:cubicBezTo>
                    <a:pt x="2289" y="369"/>
                    <a:pt x="2841" y="825"/>
                    <a:pt x="2941" y="1462"/>
                  </a:cubicBezTo>
                  <a:cubicBezTo>
                    <a:pt x="3052" y="2166"/>
                    <a:pt x="2569" y="2830"/>
                    <a:pt x="1865" y="2941"/>
                  </a:cubicBezTo>
                  <a:cubicBezTo>
                    <a:pt x="1524" y="2995"/>
                    <a:pt x="1182" y="2912"/>
                    <a:pt x="902" y="2709"/>
                  </a:cubicBezTo>
                  <a:cubicBezTo>
                    <a:pt x="623" y="2505"/>
                    <a:pt x="439" y="2205"/>
                    <a:pt x="385" y="1865"/>
                  </a:cubicBezTo>
                  <a:cubicBezTo>
                    <a:pt x="274" y="1160"/>
                    <a:pt x="757" y="496"/>
                    <a:pt x="1462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AC0CD46F-2827-4CD4-B252-96D6C14153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7788" y="1150938"/>
              <a:ext cx="1649413" cy="1589088"/>
            </a:xfrm>
            <a:custGeom>
              <a:avLst/>
              <a:gdLst>
                <a:gd name="T0" fmla="*/ 2118 w 4329"/>
                <a:gd name="T1" fmla="*/ 4178 h 4178"/>
                <a:gd name="T2" fmla="*/ 2440 w 4329"/>
                <a:gd name="T3" fmla="*/ 4152 h 4178"/>
                <a:gd name="T4" fmla="*/ 4153 w 4329"/>
                <a:gd name="T5" fmla="*/ 1798 h 4178"/>
                <a:gd name="T6" fmla="*/ 3330 w 4329"/>
                <a:gd name="T7" fmla="*/ 455 h 4178"/>
                <a:gd name="T8" fmla="*/ 1799 w 4329"/>
                <a:gd name="T9" fmla="*/ 86 h 4178"/>
                <a:gd name="T10" fmla="*/ 455 w 4329"/>
                <a:gd name="T11" fmla="*/ 908 h 4178"/>
                <a:gd name="T12" fmla="*/ 86 w 4329"/>
                <a:gd name="T13" fmla="*/ 2440 h 4178"/>
                <a:gd name="T14" fmla="*/ 2118 w 4329"/>
                <a:gd name="T15" fmla="*/ 4178 h 4178"/>
                <a:gd name="T16" fmla="*/ 662 w 4329"/>
                <a:gd name="T17" fmla="*/ 1058 h 4178"/>
                <a:gd name="T18" fmla="*/ 1838 w 4329"/>
                <a:gd name="T19" fmla="*/ 338 h 4178"/>
                <a:gd name="T20" fmla="*/ 2122 w 4329"/>
                <a:gd name="T21" fmla="*/ 315 h 4178"/>
                <a:gd name="T22" fmla="*/ 3180 w 4329"/>
                <a:gd name="T23" fmla="*/ 661 h 4178"/>
                <a:gd name="T24" fmla="*/ 3901 w 4329"/>
                <a:gd name="T25" fmla="*/ 1838 h 4178"/>
                <a:gd name="T26" fmla="*/ 2400 w 4329"/>
                <a:gd name="T27" fmla="*/ 3901 h 4178"/>
                <a:gd name="T28" fmla="*/ 338 w 4329"/>
                <a:gd name="T29" fmla="*/ 2400 h 4178"/>
                <a:gd name="T30" fmla="*/ 662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8" y="4178"/>
                  </a:moveTo>
                  <a:cubicBezTo>
                    <a:pt x="2224" y="4178"/>
                    <a:pt x="2332" y="4169"/>
                    <a:pt x="2440" y="4152"/>
                  </a:cubicBezTo>
                  <a:cubicBezTo>
                    <a:pt x="3561" y="3976"/>
                    <a:pt x="4329" y="2920"/>
                    <a:pt x="4153" y="1798"/>
                  </a:cubicBezTo>
                  <a:cubicBezTo>
                    <a:pt x="4067" y="1256"/>
                    <a:pt x="3775" y="779"/>
                    <a:pt x="3330" y="455"/>
                  </a:cubicBezTo>
                  <a:cubicBezTo>
                    <a:pt x="2885" y="131"/>
                    <a:pt x="2341" y="0"/>
                    <a:pt x="1799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2" y="1354"/>
                    <a:pt x="0" y="1897"/>
                    <a:pt x="86" y="2440"/>
                  </a:cubicBezTo>
                  <a:cubicBezTo>
                    <a:pt x="245" y="3453"/>
                    <a:pt x="1123" y="4178"/>
                    <a:pt x="2118" y="4178"/>
                  </a:cubicBezTo>
                  <a:close/>
                  <a:moveTo>
                    <a:pt x="662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3" y="323"/>
                    <a:pt x="2028" y="315"/>
                    <a:pt x="2122" y="315"/>
                  </a:cubicBezTo>
                  <a:cubicBezTo>
                    <a:pt x="2500" y="315"/>
                    <a:pt x="2868" y="434"/>
                    <a:pt x="3180" y="661"/>
                  </a:cubicBezTo>
                  <a:cubicBezTo>
                    <a:pt x="3570" y="945"/>
                    <a:pt x="3826" y="1363"/>
                    <a:pt x="3901" y="1838"/>
                  </a:cubicBezTo>
                  <a:cubicBezTo>
                    <a:pt x="4056" y="2821"/>
                    <a:pt x="3382" y="3746"/>
                    <a:pt x="2400" y="3901"/>
                  </a:cubicBezTo>
                  <a:cubicBezTo>
                    <a:pt x="1418" y="4056"/>
                    <a:pt x="493" y="3382"/>
                    <a:pt x="338" y="2400"/>
                  </a:cubicBezTo>
                  <a:cubicBezTo>
                    <a:pt x="263" y="1925"/>
                    <a:pt x="378" y="1448"/>
                    <a:pt x="662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6" name="Freeform 67">
              <a:extLst>
                <a:ext uri="{FF2B5EF4-FFF2-40B4-BE49-F238E27FC236}">
                  <a16:creationId xmlns:a16="http://schemas.microsoft.com/office/drawing/2014/main" id="{D564DB5B-C437-4601-8CF1-E1F0EED7F1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59676" y="5167313"/>
              <a:ext cx="423863" cy="407988"/>
            </a:xfrm>
            <a:custGeom>
              <a:avLst/>
              <a:gdLst>
                <a:gd name="T0" fmla="*/ 879 w 1113"/>
                <a:gd name="T1" fmla="*/ 116 h 1073"/>
                <a:gd name="T2" fmla="*/ 486 w 1113"/>
                <a:gd name="T3" fmla="*/ 21 h 1073"/>
                <a:gd name="T4" fmla="*/ 46 w 1113"/>
                <a:gd name="T5" fmla="*/ 626 h 1073"/>
                <a:gd name="T6" fmla="*/ 257 w 1113"/>
                <a:gd name="T7" fmla="*/ 972 h 1073"/>
                <a:gd name="T8" fmla="*/ 567 w 1113"/>
                <a:gd name="T9" fmla="*/ 1073 h 1073"/>
                <a:gd name="T10" fmla="*/ 650 w 1113"/>
                <a:gd name="T11" fmla="*/ 1066 h 1073"/>
                <a:gd name="T12" fmla="*/ 996 w 1113"/>
                <a:gd name="T13" fmla="*/ 855 h 1073"/>
                <a:gd name="T14" fmla="*/ 1091 w 1113"/>
                <a:gd name="T15" fmla="*/ 462 h 1073"/>
                <a:gd name="T16" fmla="*/ 879 w 1113"/>
                <a:gd name="T17" fmla="*/ 116 h 1073"/>
                <a:gd name="T18" fmla="*/ 790 w 1113"/>
                <a:gd name="T19" fmla="*/ 705 h 1073"/>
                <a:gd name="T20" fmla="*/ 611 w 1113"/>
                <a:gd name="T21" fmla="*/ 815 h 1073"/>
                <a:gd name="T22" fmla="*/ 297 w 1113"/>
                <a:gd name="T23" fmla="*/ 587 h 1073"/>
                <a:gd name="T24" fmla="*/ 525 w 1113"/>
                <a:gd name="T25" fmla="*/ 273 h 1073"/>
                <a:gd name="T26" fmla="*/ 569 w 1113"/>
                <a:gd name="T27" fmla="*/ 270 h 1073"/>
                <a:gd name="T28" fmla="*/ 729 w 1113"/>
                <a:gd name="T29" fmla="*/ 322 h 1073"/>
                <a:gd name="T30" fmla="*/ 839 w 1113"/>
                <a:gd name="T31" fmla="*/ 501 h 1073"/>
                <a:gd name="T32" fmla="*/ 790 w 1113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3" h="1073">
                  <a:moveTo>
                    <a:pt x="879" y="116"/>
                  </a:moveTo>
                  <a:cubicBezTo>
                    <a:pt x="765" y="33"/>
                    <a:pt x="625" y="0"/>
                    <a:pt x="486" y="21"/>
                  </a:cubicBezTo>
                  <a:cubicBezTo>
                    <a:pt x="198" y="67"/>
                    <a:pt x="0" y="338"/>
                    <a:pt x="46" y="626"/>
                  </a:cubicBezTo>
                  <a:cubicBezTo>
                    <a:pt x="68" y="766"/>
                    <a:pt x="143" y="888"/>
                    <a:pt x="257" y="972"/>
                  </a:cubicBezTo>
                  <a:cubicBezTo>
                    <a:pt x="348" y="1038"/>
                    <a:pt x="456" y="1073"/>
                    <a:pt x="567" y="1073"/>
                  </a:cubicBezTo>
                  <a:cubicBezTo>
                    <a:pt x="595" y="1073"/>
                    <a:pt x="622" y="1071"/>
                    <a:pt x="650" y="1066"/>
                  </a:cubicBezTo>
                  <a:cubicBezTo>
                    <a:pt x="790" y="1044"/>
                    <a:pt x="913" y="969"/>
                    <a:pt x="996" y="855"/>
                  </a:cubicBezTo>
                  <a:cubicBezTo>
                    <a:pt x="1079" y="741"/>
                    <a:pt x="1113" y="601"/>
                    <a:pt x="1091" y="462"/>
                  </a:cubicBezTo>
                  <a:cubicBezTo>
                    <a:pt x="1069" y="322"/>
                    <a:pt x="994" y="199"/>
                    <a:pt x="879" y="116"/>
                  </a:cubicBezTo>
                  <a:close/>
                  <a:moveTo>
                    <a:pt x="790" y="705"/>
                  </a:moveTo>
                  <a:cubicBezTo>
                    <a:pt x="747" y="764"/>
                    <a:pt x="683" y="803"/>
                    <a:pt x="611" y="815"/>
                  </a:cubicBezTo>
                  <a:cubicBezTo>
                    <a:pt x="461" y="839"/>
                    <a:pt x="321" y="736"/>
                    <a:pt x="297" y="587"/>
                  </a:cubicBezTo>
                  <a:cubicBezTo>
                    <a:pt x="274" y="437"/>
                    <a:pt x="376" y="297"/>
                    <a:pt x="525" y="273"/>
                  </a:cubicBezTo>
                  <a:cubicBezTo>
                    <a:pt x="540" y="271"/>
                    <a:pt x="554" y="270"/>
                    <a:pt x="569" y="270"/>
                  </a:cubicBezTo>
                  <a:cubicBezTo>
                    <a:pt x="626" y="270"/>
                    <a:pt x="682" y="288"/>
                    <a:pt x="729" y="322"/>
                  </a:cubicBezTo>
                  <a:cubicBezTo>
                    <a:pt x="788" y="365"/>
                    <a:pt x="827" y="429"/>
                    <a:pt x="839" y="501"/>
                  </a:cubicBezTo>
                  <a:cubicBezTo>
                    <a:pt x="850" y="574"/>
                    <a:pt x="833" y="646"/>
                    <a:pt x="790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7" name="Freeform 68">
              <a:extLst>
                <a:ext uri="{FF2B5EF4-FFF2-40B4-BE49-F238E27FC236}">
                  <a16:creationId xmlns:a16="http://schemas.microsoft.com/office/drawing/2014/main" id="{298DA4F0-96DB-4BBF-98ED-C06D2E527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1" y="4551363"/>
              <a:ext cx="1493838" cy="1606550"/>
            </a:xfrm>
            <a:custGeom>
              <a:avLst/>
              <a:gdLst>
                <a:gd name="T0" fmla="*/ 3923 w 3923"/>
                <a:gd name="T1" fmla="*/ 1023 h 4222"/>
                <a:gd name="T2" fmla="*/ 1889 w 3923"/>
                <a:gd name="T3" fmla="*/ 129 h 4222"/>
                <a:gd name="T4" fmla="*/ 177 w 3923"/>
                <a:gd name="T5" fmla="*/ 2484 h 4222"/>
                <a:gd name="T6" fmla="*/ 999 w 3923"/>
                <a:gd name="T7" fmla="*/ 3827 h 4222"/>
                <a:gd name="T8" fmla="*/ 2207 w 3923"/>
                <a:gd name="T9" fmla="*/ 4222 h 4222"/>
                <a:gd name="T10" fmla="*/ 2531 w 3923"/>
                <a:gd name="T11" fmla="*/ 4196 h 4222"/>
                <a:gd name="T12" fmla="*/ 3874 w 3923"/>
                <a:gd name="T13" fmla="*/ 3374 h 4222"/>
                <a:gd name="T14" fmla="*/ 3923 w 3923"/>
                <a:gd name="T15" fmla="*/ 3302 h 4222"/>
                <a:gd name="T16" fmla="*/ 3923 w 3923"/>
                <a:gd name="T17" fmla="*/ 2727 h 4222"/>
                <a:gd name="T18" fmla="*/ 3668 w 3923"/>
                <a:gd name="T19" fmla="*/ 3224 h 4222"/>
                <a:gd name="T20" fmla="*/ 2491 w 3923"/>
                <a:gd name="T21" fmla="*/ 3944 h 4222"/>
                <a:gd name="T22" fmla="*/ 1149 w 3923"/>
                <a:gd name="T23" fmla="*/ 3621 h 4222"/>
                <a:gd name="T24" fmla="*/ 429 w 3923"/>
                <a:gd name="T25" fmla="*/ 2444 h 4222"/>
                <a:gd name="T26" fmla="*/ 752 w 3923"/>
                <a:gd name="T27" fmla="*/ 1102 h 4222"/>
                <a:gd name="T28" fmla="*/ 1929 w 3923"/>
                <a:gd name="T29" fmla="*/ 381 h 4222"/>
                <a:gd name="T30" fmla="*/ 2211 w 3923"/>
                <a:gd name="T31" fmla="*/ 359 h 4222"/>
                <a:gd name="T32" fmla="*/ 3923 w 3923"/>
                <a:gd name="T33" fmla="*/ 1599 h 4222"/>
                <a:gd name="T34" fmla="*/ 3923 w 3923"/>
                <a:gd name="T35" fmla="*/ 1023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3923" y="1023"/>
                  </a:moveTo>
                  <a:cubicBezTo>
                    <a:pt x="3490" y="375"/>
                    <a:pt x="2707" y="0"/>
                    <a:pt x="1889" y="129"/>
                  </a:cubicBezTo>
                  <a:cubicBezTo>
                    <a:pt x="768" y="306"/>
                    <a:pt x="0" y="1362"/>
                    <a:pt x="177" y="2484"/>
                  </a:cubicBezTo>
                  <a:cubicBezTo>
                    <a:pt x="262" y="3026"/>
                    <a:pt x="554" y="3503"/>
                    <a:pt x="999" y="3827"/>
                  </a:cubicBezTo>
                  <a:cubicBezTo>
                    <a:pt x="1356" y="4086"/>
                    <a:pt x="1775" y="4222"/>
                    <a:pt x="2207" y="4222"/>
                  </a:cubicBezTo>
                  <a:cubicBezTo>
                    <a:pt x="2314" y="4222"/>
                    <a:pt x="2422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39" y="3904"/>
                    <a:pt x="1149" y="3621"/>
                  </a:cubicBezTo>
                  <a:cubicBezTo>
                    <a:pt x="759" y="3337"/>
                    <a:pt x="503" y="2919"/>
                    <a:pt x="429" y="2444"/>
                  </a:cubicBezTo>
                  <a:cubicBezTo>
                    <a:pt x="354" y="1969"/>
                    <a:pt x="469" y="1492"/>
                    <a:pt x="752" y="1102"/>
                  </a:cubicBezTo>
                  <a:cubicBezTo>
                    <a:pt x="1036" y="712"/>
                    <a:pt x="1454" y="456"/>
                    <a:pt x="1929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lnTo>
                    <a:pt x="3923" y="10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8" name="Freeform 69">
              <a:extLst>
                <a:ext uri="{FF2B5EF4-FFF2-40B4-BE49-F238E27FC236}">
                  <a16:creationId xmlns:a16="http://schemas.microsoft.com/office/drawing/2014/main" id="{F73D461A-147C-46F6-9208-90AC18BE97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0376" y="1533525"/>
              <a:ext cx="831850" cy="819150"/>
            </a:xfrm>
            <a:custGeom>
              <a:avLst/>
              <a:gdLst>
                <a:gd name="T0" fmla="*/ 1114 w 2184"/>
                <a:gd name="T1" fmla="*/ 2154 h 2154"/>
                <a:gd name="T2" fmla="*/ 1277 w 2184"/>
                <a:gd name="T3" fmla="*/ 2141 h 2154"/>
                <a:gd name="T4" fmla="*/ 1955 w 2184"/>
                <a:gd name="T5" fmla="*/ 1726 h 2154"/>
                <a:gd name="T6" fmla="*/ 2141 w 2184"/>
                <a:gd name="T7" fmla="*/ 953 h 2154"/>
                <a:gd name="T8" fmla="*/ 953 w 2184"/>
                <a:gd name="T9" fmla="*/ 89 h 2154"/>
                <a:gd name="T10" fmla="*/ 89 w 2184"/>
                <a:gd name="T11" fmla="*/ 1277 h 2154"/>
                <a:gd name="T12" fmla="*/ 1114 w 2184"/>
                <a:gd name="T13" fmla="*/ 2154 h 2154"/>
                <a:gd name="T14" fmla="*/ 993 w 2184"/>
                <a:gd name="T15" fmla="*/ 341 h 2154"/>
                <a:gd name="T16" fmla="*/ 1116 w 2184"/>
                <a:gd name="T17" fmla="*/ 331 h 2154"/>
                <a:gd name="T18" fmla="*/ 1889 w 2184"/>
                <a:gd name="T19" fmla="*/ 993 h 2154"/>
                <a:gd name="T20" fmla="*/ 1749 w 2184"/>
                <a:gd name="T21" fmla="*/ 1576 h 2154"/>
                <a:gd name="T22" fmla="*/ 1237 w 2184"/>
                <a:gd name="T23" fmla="*/ 1889 h 2154"/>
                <a:gd name="T24" fmla="*/ 341 w 2184"/>
                <a:gd name="T25" fmla="*/ 1237 h 2154"/>
                <a:gd name="T26" fmla="*/ 993 w 2184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54">
                  <a:moveTo>
                    <a:pt x="1114" y="2154"/>
                  </a:moveTo>
                  <a:cubicBezTo>
                    <a:pt x="1168" y="2154"/>
                    <a:pt x="1222" y="2150"/>
                    <a:pt x="1277" y="2141"/>
                  </a:cubicBezTo>
                  <a:cubicBezTo>
                    <a:pt x="1551" y="2098"/>
                    <a:pt x="1791" y="1951"/>
                    <a:pt x="1955" y="1726"/>
                  </a:cubicBezTo>
                  <a:cubicBezTo>
                    <a:pt x="2118" y="1501"/>
                    <a:pt x="2184" y="1227"/>
                    <a:pt x="2141" y="953"/>
                  </a:cubicBezTo>
                  <a:cubicBezTo>
                    <a:pt x="2052" y="387"/>
                    <a:pt x="1519" y="0"/>
                    <a:pt x="953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2" y="2154"/>
                    <a:pt x="1114" y="2154"/>
                  </a:cubicBezTo>
                  <a:close/>
                  <a:moveTo>
                    <a:pt x="993" y="341"/>
                  </a:moveTo>
                  <a:cubicBezTo>
                    <a:pt x="1034" y="334"/>
                    <a:pt x="1075" y="331"/>
                    <a:pt x="1116" y="331"/>
                  </a:cubicBezTo>
                  <a:cubicBezTo>
                    <a:pt x="1494" y="331"/>
                    <a:pt x="1829" y="607"/>
                    <a:pt x="1889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5" y="1745"/>
                    <a:pt x="1444" y="1857"/>
                    <a:pt x="1237" y="1889"/>
                  </a:cubicBezTo>
                  <a:cubicBezTo>
                    <a:pt x="810" y="1957"/>
                    <a:pt x="408" y="1664"/>
                    <a:pt x="341" y="1237"/>
                  </a:cubicBezTo>
                  <a:cubicBezTo>
                    <a:pt x="274" y="810"/>
                    <a:pt x="566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9" name="Freeform 70">
              <a:extLst>
                <a:ext uri="{FF2B5EF4-FFF2-40B4-BE49-F238E27FC236}">
                  <a16:creationId xmlns:a16="http://schemas.microsoft.com/office/drawing/2014/main" id="{4118DADA-6AAF-4661-A468-BDD8C298FA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7563" y="4741863"/>
              <a:ext cx="1241425" cy="1220788"/>
            </a:xfrm>
            <a:custGeom>
              <a:avLst/>
              <a:gdLst>
                <a:gd name="T0" fmla="*/ 1353 w 3257"/>
                <a:gd name="T1" fmla="*/ 133 h 3212"/>
                <a:gd name="T2" fmla="*/ 342 w 3257"/>
                <a:gd name="T3" fmla="*/ 752 h 3212"/>
                <a:gd name="T4" fmla="*/ 64 w 3257"/>
                <a:gd name="T5" fmla="*/ 1904 h 3212"/>
                <a:gd name="T6" fmla="*/ 683 w 3257"/>
                <a:gd name="T7" fmla="*/ 2915 h 3212"/>
                <a:gd name="T8" fmla="*/ 1592 w 3257"/>
                <a:gd name="T9" fmla="*/ 3212 h 3212"/>
                <a:gd name="T10" fmla="*/ 1835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3 w 3257"/>
                <a:gd name="T19" fmla="*/ 2709 h 3212"/>
                <a:gd name="T20" fmla="*/ 316 w 3257"/>
                <a:gd name="T21" fmla="*/ 1864 h 3212"/>
                <a:gd name="T22" fmla="*/ 548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2" y="752"/>
                  </a:cubicBezTo>
                  <a:cubicBezTo>
                    <a:pt x="99" y="1087"/>
                    <a:pt x="0" y="1496"/>
                    <a:pt x="64" y="1904"/>
                  </a:cubicBezTo>
                  <a:cubicBezTo>
                    <a:pt x="129" y="2312"/>
                    <a:pt x="348" y="2671"/>
                    <a:pt x="683" y="2915"/>
                  </a:cubicBezTo>
                  <a:cubicBezTo>
                    <a:pt x="951" y="3110"/>
                    <a:pt x="1267" y="3212"/>
                    <a:pt x="1592" y="3212"/>
                  </a:cubicBezTo>
                  <a:cubicBezTo>
                    <a:pt x="1672" y="3212"/>
                    <a:pt x="1754" y="3206"/>
                    <a:pt x="1835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6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3" y="2709"/>
                  </a:cubicBezTo>
                  <a:cubicBezTo>
                    <a:pt x="553" y="2505"/>
                    <a:pt x="370" y="2205"/>
                    <a:pt x="316" y="1864"/>
                  </a:cubicBezTo>
                  <a:cubicBezTo>
                    <a:pt x="262" y="1524"/>
                    <a:pt x="345" y="1182"/>
                    <a:pt x="548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0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5CE588F3-18D4-48EA-8FBA-EE4496C9C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1" y="6227763"/>
              <a:ext cx="52388" cy="38100"/>
            </a:xfrm>
            <a:custGeom>
              <a:avLst/>
              <a:gdLst>
                <a:gd name="T0" fmla="*/ 139 w 139"/>
                <a:gd name="T1" fmla="*/ 0 h 100"/>
                <a:gd name="T2" fmla="*/ 0 w 139"/>
                <a:gd name="T3" fmla="*/ 100 h 100"/>
                <a:gd name="T4" fmla="*/ 139 w 139"/>
                <a:gd name="T5" fmla="*/ 100 h 100"/>
                <a:gd name="T6" fmla="*/ 139 w 139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00">
                  <a:moveTo>
                    <a:pt x="139" y="0"/>
                  </a:moveTo>
                  <a:cubicBezTo>
                    <a:pt x="94" y="35"/>
                    <a:pt x="47" y="68"/>
                    <a:pt x="0" y="100"/>
                  </a:cubicBezTo>
                  <a:cubicBezTo>
                    <a:pt x="139" y="100"/>
                    <a:pt x="139" y="100"/>
                    <a:pt x="139" y="100"/>
                  </a:cubicBezTo>
                  <a:lnTo>
                    <a:pt x="1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1" name="Freeform 72">
              <a:extLst>
                <a:ext uri="{FF2B5EF4-FFF2-40B4-BE49-F238E27FC236}">
                  <a16:creationId xmlns:a16="http://schemas.microsoft.com/office/drawing/2014/main" id="{55371603-3288-4659-8CE2-3967CCA47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9076" y="4171950"/>
              <a:ext cx="1858963" cy="2093913"/>
            </a:xfrm>
            <a:custGeom>
              <a:avLst/>
              <a:gdLst>
                <a:gd name="T0" fmla="*/ 1508 w 4881"/>
                <a:gd name="T1" fmla="*/ 5444 h 5506"/>
                <a:gd name="T2" fmla="*/ 379 w 4881"/>
                <a:gd name="T3" fmla="*/ 3602 h 5506"/>
                <a:gd name="T4" fmla="*/ 2728 w 4881"/>
                <a:gd name="T5" fmla="*/ 373 h 5506"/>
                <a:gd name="T6" fmla="*/ 3170 w 4881"/>
                <a:gd name="T7" fmla="*/ 338 h 5506"/>
                <a:gd name="T8" fmla="*/ 4881 w 4881"/>
                <a:gd name="T9" fmla="*/ 920 h 5506"/>
                <a:gd name="T10" fmla="*/ 4881 w 4881"/>
                <a:gd name="T11" fmla="*/ 607 h 5506"/>
                <a:gd name="T12" fmla="*/ 2689 w 4881"/>
                <a:gd name="T13" fmla="*/ 121 h 5506"/>
                <a:gd name="T14" fmla="*/ 680 w 4881"/>
                <a:gd name="T15" fmla="*/ 1352 h 5506"/>
                <a:gd name="T16" fmla="*/ 127 w 4881"/>
                <a:gd name="T17" fmla="*/ 3641 h 5506"/>
                <a:gd name="T18" fmla="*/ 1175 w 4881"/>
                <a:gd name="T19" fmla="*/ 5506 h 5506"/>
                <a:gd name="T20" fmla="*/ 1598 w 4881"/>
                <a:gd name="T21" fmla="*/ 5506 h 5506"/>
                <a:gd name="T22" fmla="*/ 1508 w 4881"/>
                <a:gd name="T23" fmla="*/ 5444 h 5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81" h="5506">
                  <a:moveTo>
                    <a:pt x="1508" y="5444"/>
                  </a:moveTo>
                  <a:cubicBezTo>
                    <a:pt x="897" y="5000"/>
                    <a:pt x="496" y="4345"/>
                    <a:pt x="379" y="3602"/>
                  </a:cubicBezTo>
                  <a:cubicBezTo>
                    <a:pt x="137" y="2064"/>
                    <a:pt x="1191" y="616"/>
                    <a:pt x="2728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4" y="172"/>
                    <a:pt x="3461" y="0"/>
                    <a:pt x="2689" y="121"/>
                  </a:cubicBezTo>
                  <a:cubicBezTo>
                    <a:pt x="1878" y="249"/>
                    <a:pt x="1164" y="686"/>
                    <a:pt x="680" y="1352"/>
                  </a:cubicBezTo>
                  <a:cubicBezTo>
                    <a:pt x="196" y="2017"/>
                    <a:pt x="0" y="2830"/>
                    <a:pt x="127" y="3641"/>
                  </a:cubicBezTo>
                  <a:cubicBezTo>
                    <a:pt x="247" y="4397"/>
                    <a:pt x="633" y="5046"/>
                    <a:pt x="1175" y="5506"/>
                  </a:cubicBezTo>
                  <a:cubicBezTo>
                    <a:pt x="1598" y="5506"/>
                    <a:pt x="1598" y="5506"/>
                    <a:pt x="1598" y="5506"/>
                  </a:cubicBezTo>
                  <a:cubicBezTo>
                    <a:pt x="1568" y="5486"/>
                    <a:pt x="1537" y="5465"/>
                    <a:pt x="1508" y="5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2" name="Freeform 73">
              <a:extLst>
                <a:ext uri="{FF2B5EF4-FFF2-40B4-BE49-F238E27FC236}">
                  <a16:creationId xmlns:a16="http://schemas.microsoft.com/office/drawing/2014/main" id="{BE5DE8E5-CD95-4A2B-87FF-C7738A83CA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7588" y="4967288"/>
              <a:ext cx="833438" cy="801688"/>
            </a:xfrm>
            <a:custGeom>
              <a:avLst/>
              <a:gdLst>
                <a:gd name="T0" fmla="*/ 1680 w 2184"/>
                <a:gd name="T1" fmla="*/ 229 h 2108"/>
                <a:gd name="T2" fmla="*/ 907 w 2184"/>
                <a:gd name="T3" fmla="*/ 43 h 2108"/>
                <a:gd name="T4" fmla="*/ 229 w 2184"/>
                <a:gd name="T5" fmla="*/ 458 h 2108"/>
                <a:gd name="T6" fmla="*/ 43 w 2184"/>
                <a:gd name="T7" fmla="*/ 1231 h 2108"/>
                <a:gd name="T8" fmla="*/ 1068 w 2184"/>
                <a:gd name="T9" fmla="*/ 2108 h 2108"/>
                <a:gd name="T10" fmla="*/ 1231 w 2184"/>
                <a:gd name="T11" fmla="*/ 2095 h 2108"/>
                <a:gd name="T12" fmla="*/ 2095 w 2184"/>
                <a:gd name="T13" fmla="*/ 907 h 2108"/>
                <a:gd name="T14" fmla="*/ 1680 w 2184"/>
                <a:gd name="T15" fmla="*/ 229 h 2108"/>
                <a:gd name="T16" fmla="*/ 1191 w 2184"/>
                <a:gd name="T17" fmla="*/ 1843 h 2108"/>
                <a:gd name="T18" fmla="*/ 295 w 2184"/>
                <a:gd name="T19" fmla="*/ 1191 h 2108"/>
                <a:gd name="T20" fmla="*/ 947 w 2184"/>
                <a:gd name="T21" fmla="*/ 295 h 2108"/>
                <a:gd name="T22" fmla="*/ 1070 w 2184"/>
                <a:gd name="T23" fmla="*/ 285 h 2108"/>
                <a:gd name="T24" fmla="*/ 1843 w 2184"/>
                <a:gd name="T25" fmla="*/ 947 h 2108"/>
                <a:gd name="T26" fmla="*/ 1191 w 2184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08">
                  <a:moveTo>
                    <a:pt x="1680" y="229"/>
                  </a:moveTo>
                  <a:cubicBezTo>
                    <a:pt x="1455" y="66"/>
                    <a:pt x="1181" y="0"/>
                    <a:pt x="907" y="43"/>
                  </a:cubicBezTo>
                  <a:cubicBezTo>
                    <a:pt x="633" y="86"/>
                    <a:pt x="393" y="233"/>
                    <a:pt x="229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6" y="2108"/>
                    <a:pt x="1068" y="2108"/>
                  </a:cubicBezTo>
                  <a:cubicBezTo>
                    <a:pt x="1122" y="2108"/>
                    <a:pt x="1176" y="2104"/>
                    <a:pt x="1231" y="2095"/>
                  </a:cubicBezTo>
                  <a:cubicBezTo>
                    <a:pt x="1797" y="2006"/>
                    <a:pt x="2184" y="1473"/>
                    <a:pt x="2095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4" y="1911"/>
                    <a:pt x="362" y="1618"/>
                    <a:pt x="295" y="1191"/>
                  </a:cubicBezTo>
                  <a:cubicBezTo>
                    <a:pt x="227" y="764"/>
                    <a:pt x="520" y="362"/>
                    <a:pt x="947" y="295"/>
                  </a:cubicBezTo>
                  <a:cubicBezTo>
                    <a:pt x="988" y="288"/>
                    <a:pt x="1029" y="285"/>
                    <a:pt x="1070" y="285"/>
                  </a:cubicBezTo>
                  <a:cubicBezTo>
                    <a:pt x="1448" y="285"/>
                    <a:pt x="1783" y="561"/>
                    <a:pt x="1843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9F1BC862-6228-4145-A0E9-82853A8A5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788716"/>
            <a:ext cx="8014399" cy="169687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Introduction slide</a:t>
            </a:r>
            <a:endParaRPr lang="en-AU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A4A364C6-1A66-4B01-887C-CF7CB3638F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641600"/>
            <a:ext cx="8012967" cy="27543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text, </a:t>
            </a:r>
            <a:r>
              <a:rPr lang="en-GB" dirty="0"/>
              <a:t>press the ‘Increase/Decrease’ button under the Home table to move though the styles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24F72D-80B0-4C66-9D47-2570201B88BF}"/>
              </a:ext>
            </a:extLst>
          </p:cNvPr>
          <p:cNvSpPr/>
          <p:nvPr/>
        </p:nvSpPr>
        <p:spPr>
          <a:xfrm>
            <a:off x="9896995" y="6142247"/>
            <a:ext cx="2295005" cy="180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89CD9-9E39-48C3-BA76-0F701588043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CC88006-4FA0-45B7-918A-4B73E428BAAB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E1A83-12CD-4625-86E5-42F2B3FC2EB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F92D3AC-50C8-4908-AC7C-1B1F3173E8D3}"/>
              </a:ext>
            </a:extLst>
          </p:cNvPr>
          <p:cNvGrpSpPr/>
          <p:nvPr userDrawn="1"/>
        </p:nvGrpSpPr>
        <p:grpSpPr>
          <a:xfrm>
            <a:off x="10056283" y="-43393"/>
            <a:ext cx="2158700" cy="6339191"/>
            <a:chOff x="6289676" y="-41275"/>
            <a:chExt cx="2152650" cy="6321425"/>
          </a:xfrm>
          <a:solidFill>
            <a:schemeClr val="tx2">
              <a:alpha val="5000"/>
            </a:schemeClr>
          </a:solidFill>
        </p:grpSpPr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E4B1FEC8-FAC4-467F-9485-AF6537CE21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098800"/>
              <a:ext cx="527050" cy="1673225"/>
            </a:xfrm>
            <a:custGeom>
              <a:avLst/>
              <a:gdLst>
                <a:gd name="T0" fmla="*/ 1216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4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6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6" y="1801"/>
                  </a:moveTo>
                  <a:cubicBezTo>
                    <a:pt x="1093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99" y="651"/>
                    <a:pt x="862" y="1193"/>
                    <a:pt x="964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6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802FDAD6-9AB4-4924-862E-15D3A240E79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27863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6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1 w 1112"/>
                <a:gd name="T19" fmla="*/ 297 h 1097"/>
                <a:gd name="T20" fmla="*/ 705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4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1" y="198"/>
                    <a:pt x="750" y="0"/>
                    <a:pt x="462" y="46"/>
                  </a:cubicBezTo>
                  <a:cubicBezTo>
                    <a:pt x="322" y="68"/>
                    <a:pt x="200" y="143"/>
                    <a:pt x="116" y="257"/>
                  </a:cubicBezTo>
                  <a:cubicBezTo>
                    <a:pt x="33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29" y="309"/>
                    <a:pt x="501" y="297"/>
                  </a:cubicBezTo>
                  <a:cubicBezTo>
                    <a:pt x="574" y="286"/>
                    <a:pt x="646" y="303"/>
                    <a:pt x="705" y="346"/>
                  </a:cubicBezTo>
                  <a:cubicBezTo>
                    <a:pt x="765" y="390"/>
                    <a:pt x="803" y="453"/>
                    <a:pt x="815" y="525"/>
                  </a:cubicBezTo>
                  <a:cubicBezTo>
                    <a:pt x="838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C1B9559F-EEB2-40FF-B684-BD445D13B9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8501" y="0"/>
              <a:ext cx="109538" cy="65088"/>
            </a:xfrm>
            <a:custGeom>
              <a:avLst/>
              <a:gdLst>
                <a:gd name="T0" fmla="*/ 287 w 287"/>
                <a:gd name="T1" fmla="*/ 0 h 170"/>
                <a:gd name="T2" fmla="*/ 0 w 287"/>
                <a:gd name="T3" fmla="*/ 0 h 170"/>
                <a:gd name="T4" fmla="*/ 287 w 287"/>
                <a:gd name="T5" fmla="*/ 170 h 170"/>
                <a:gd name="T6" fmla="*/ 287 w 28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70">
                  <a:moveTo>
                    <a:pt x="2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7" y="54"/>
                    <a:pt x="193" y="111"/>
                    <a:pt x="287" y="170"/>
                  </a:cubicBezTo>
                  <a:lnTo>
                    <a:pt x="2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64A8B6A3-B3E8-484B-B93C-4EA6227F92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2878138"/>
              <a:ext cx="703263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1" y="3924"/>
                    <a:pt x="1848" y="3110"/>
                    <a:pt x="1720" y="2300"/>
                  </a:cubicBezTo>
                  <a:cubicBezTo>
                    <a:pt x="1556" y="1259"/>
                    <a:pt x="885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4" y="1428"/>
                    <a:pt x="1468" y="2339"/>
                  </a:cubicBezTo>
                  <a:cubicBezTo>
                    <a:pt x="1585" y="3083"/>
                    <a:pt x="1405" y="3829"/>
                    <a:pt x="961" y="4439"/>
                  </a:cubicBezTo>
                  <a:cubicBezTo>
                    <a:pt x="703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59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2908EB66-02EA-4BAF-8659-5C6AFC8703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5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2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D9237EAC-A08D-4561-93B6-5B969F709C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6" y="604"/>
                    <a:pt x="403" y="928"/>
                    <a:pt x="461" y="1296"/>
                  </a:cubicBezTo>
                  <a:cubicBezTo>
                    <a:pt x="550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45C3DDA2-0BD9-4AA6-80D3-00E29F24BC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4940300"/>
              <a:ext cx="576263" cy="1325563"/>
            </a:xfrm>
            <a:custGeom>
              <a:avLst/>
              <a:gdLst>
                <a:gd name="T0" fmla="*/ 589 w 1514"/>
                <a:gd name="T1" fmla="*/ 1660 h 3485"/>
                <a:gd name="T2" fmla="*/ 653 w 1514"/>
                <a:gd name="T3" fmla="*/ 312 h 3485"/>
                <a:gd name="T4" fmla="*/ 733 w 1514"/>
                <a:gd name="T5" fmla="*/ 0 h 3485"/>
                <a:gd name="T6" fmla="*/ 461 w 1514"/>
                <a:gd name="T7" fmla="*/ 173 h 3485"/>
                <a:gd name="T8" fmla="*/ 0 w 1514"/>
                <a:gd name="T9" fmla="*/ 417 h 3485"/>
                <a:gd name="T10" fmla="*/ 0 w 1514"/>
                <a:gd name="T11" fmla="*/ 692 h 3485"/>
                <a:gd name="T12" fmla="*/ 344 w 1514"/>
                <a:gd name="T13" fmla="*/ 535 h 3485"/>
                <a:gd name="T14" fmla="*/ 337 w 1514"/>
                <a:gd name="T15" fmla="*/ 1700 h 3485"/>
                <a:gd name="T16" fmla="*/ 1166 w 1514"/>
                <a:gd name="T17" fmla="*/ 3485 h 3485"/>
                <a:gd name="T18" fmla="*/ 1514 w 1514"/>
                <a:gd name="T19" fmla="*/ 3485 h 3485"/>
                <a:gd name="T20" fmla="*/ 589 w 1514"/>
                <a:gd name="T21" fmla="*/ 1660 h 3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4" h="3485">
                  <a:moveTo>
                    <a:pt x="589" y="1660"/>
                  </a:moveTo>
                  <a:cubicBezTo>
                    <a:pt x="517" y="1207"/>
                    <a:pt x="539" y="753"/>
                    <a:pt x="653" y="312"/>
                  </a:cubicBezTo>
                  <a:cubicBezTo>
                    <a:pt x="733" y="0"/>
                    <a:pt x="733" y="0"/>
                    <a:pt x="733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7" y="646"/>
                    <a:pt x="232" y="594"/>
                    <a:pt x="344" y="535"/>
                  </a:cubicBezTo>
                  <a:cubicBezTo>
                    <a:pt x="278" y="919"/>
                    <a:pt x="275" y="1309"/>
                    <a:pt x="337" y="1700"/>
                  </a:cubicBezTo>
                  <a:cubicBezTo>
                    <a:pt x="442" y="2371"/>
                    <a:pt x="731" y="2984"/>
                    <a:pt x="1166" y="3485"/>
                  </a:cubicBezTo>
                  <a:cubicBezTo>
                    <a:pt x="1514" y="3485"/>
                    <a:pt x="1514" y="3485"/>
                    <a:pt x="1514" y="3485"/>
                  </a:cubicBezTo>
                  <a:cubicBezTo>
                    <a:pt x="1022" y="2992"/>
                    <a:pt x="699" y="2360"/>
                    <a:pt x="589" y="16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F46B120A-A885-4308-B493-F4D78F05B9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552450"/>
              <a:ext cx="2130425" cy="968375"/>
            </a:xfrm>
            <a:custGeom>
              <a:avLst/>
              <a:gdLst>
                <a:gd name="T0" fmla="*/ 1945 w 5594"/>
                <a:gd name="T1" fmla="*/ 401 h 2545"/>
                <a:gd name="T2" fmla="*/ 4424 w 5594"/>
                <a:gd name="T3" fmla="*/ 999 h 2545"/>
                <a:gd name="T4" fmla="*/ 5594 w 5594"/>
                <a:gd name="T5" fmla="*/ 2545 h 2545"/>
                <a:gd name="T6" fmla="*/ 5594 w 5594"/>
                <a:gd name="T7" fmla="*/ 1937 h 2545"/>
                <a:gd name="T8" fmla="*/ 4574 w 5594"/>
                <a:gd name="T9" fmla="*/ 793 h 2545"/>
                <a:gd name="T10" fmla="*/ 1905 w 5594"/>
                <a:gd name="T11" fmla="*/ 149 h 2545"/>
                <a:gd name="T12" fmla="*/ 0 w 5594"/>
                <a:gd name="T13" fmla="*/ 1087 h 2545"/>
                <a:gd name="T14" fmla="*/ 0 w 5594"/>
                <a:gd name="T15" fmla="*/ 1452 h 2545"/>
                <a:gd name="T16" fmla="*/ 1945 w 5594"/>
                <a:gd name="T17" fmla="*/ 401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1945" y="401"/>
                  </a:moveTo>
                  <a:cubicBezTo>
                    <a:pt x="2823" y="262"/>
                    <a:pt x="3704" y="475"/>
                    <a:pt x="4424" y="999"/>
                  </a:cubicBezTo>
                  <a:cubicBezTo>
                    <a:pt x="4967" y="1394"/>
                    <a:pt x="5369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4" y="1493"/>
                    <a:pt x="5000" y="1103"/>
                    <a:pt x="4574" y="793"/>
                  </a:cubicBezTo>
                  <a:cubicBezTo>
                    <a:pt x="3798" y="229"/>
                    <a:pt x="2851" y="0"/>
                    <a:pt x="1905" y="149"/>
                  </a:cubicBezTo>
                  <a:cubicBezTo>
                    <a:pt x="1162" y="266"/>
                    <a:pt x="508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186C1A0A-D2B7-4ECB-A142-C46C7F7B0C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5303838"/>
              <a:ext cx="319088" cy="962025"/>
            </a:xfrm>
            <a:custGeom>
              <a:avLst/>
              <a:gdLst>
                <a:gd name="T0" fmla="*/ 85 w 837"/>
                <a:gd name="T1" fmla="*/ 783 h 2529"/>
                <a:gd name="T2" fmla="*/ 37 w 837"/>
                <a:gd name="T3" fmla="*/ 176 h 2529"/>
                <a:gd name="T4" fmla="*/ 38 w 837"/>
                <a:gd name="T5" fmla="*/ 0 h 2529"/>
                <a:gd name="T6" fmla="*/ 0 w 837"/>
                <a:gd name="T7" fmla="*/ 12 h 2529"/>
                <a:gd name="T8" fmla="*/ 0 w 837"/>
                <a:gd name="T9" fmla="*/ 1499 h 2529"/>
                <a:gd name="T10" fmla="*/ 521 w 837"/>
                <a:gd name="T11" fmla="*/ 2529 h 2529"/>
                <a:gd name="T12" fmla="*/ 837 w 837"/>
                <a:gd name="T13" fmla="*/ 2529 h 2529"/>
                <a:gd name="T14" fmla="*/ 85 w 837"/>
                <a:gd name="T15" fmla="*/ 783 h 2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7" h="2529">
                  <a:moveTo>
                    <a:pt x="85" y="783"/>
                  </a:moveTo>
                  <a:cubicBezTo>
                    <a:pt x="53" y="582"/>
                    <a:pt x="37" y="377"/>
                    <a:pt x="37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126" y="1871"/>
                    <a:pt x="303" y="2217"/>
                    <a:pt x="521" y="2529"/>
                  </a:cubicBezTo>
                  <a:cubicBezTo>
                    <a:pt x="837" y="2529"/>
                    <a:pt x="837" y="2529"/>
                    <a:pt x="837" y="2529"/>
                  </a:cubicBezTo>
                  <a:cubicBezTo>
                    <a:pt x="455" y="2035"/>
                    <a:pt x="189" y="1442"/>
                    <a:pt x="85" y="7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C2B843C7-502E-448F-8E63-EC4DED3A24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54013"/>
              <a:ext cx="2130425" cy="755650"/>
            </a:xfrm>
            <a:custGeom>
              <a:avLst/>
              <a:gdLst>
                <a:gd name="T0" fmla="*/ 4724 w 5594"/>
                <a:gd name="T1" fmla="*/ 1112 h 1989"/>
                <a:gd name="T2" fmla="*/ 5594 w 5594"/>
                <a:gd name="T3" fmla="*/ 1989 h 1989"/>
                <a:gd name="T4" fmla="*/ 5594 w 5594"/>
                <a:gd name="T5" fmla="*/ 1573 h 1989"/>
                <a:gd name="T6" fmla="*/ 4874 w 5594"/>
                <a:gd name="T7" fmla="*/ 906 h 1989"/>
                <a:gd name="T8" fmla="*/ 1826 w 5594"/>
                <a:gd name="T9" fmla="*/ 170 h 1989"/>
                <a:gd name="T10" fmla="*/ 0 w 5594"/>
                <a:gd name="T11" fmla="*/ 945 h 1989"/>
                <a:gd name="T12" fmla="*/ 0 w 5594"/>
                <a:gd name="T13" fmla="*/ 1270 h 1989"/>
                <a:gd name="T14" fmla="*/ 1866 w 5594"/>
                <a:gd name="T15" fmla="*/ 422 h 1989"/>
                <a:gd name="T16" fmla="*/ 4724 w 5594"/>
                <a:gd name="T17" fmla="*/ 111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724" y="1112"/>
                  </a:moveTo>
                  <a:cubicBezTo>
                    <a:pt x="5065" y="1360"/>
                    <a:pt x="5356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3" y="1102"/>
                    <a:pt x="4874" y="906"/>
                  </a:cubicBezTo>
                  <a:cubicBezTo>
                    <a:pt x="3988" y="261"/>
                    <a:pt x="2905" y="0"/>
                    <a:pt x="1826" y="170"/>
                  </a:cubicBezTo>
                  <a:cubicBezTo>
                    <a:pt x="1139" y="278"/>
                    <a:pt x="519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6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EC223534-2622-4BCB-B8C1-8AA5E5629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139700"/>
              <a:ext cx="2130425" cy="668338"/>
            </a:xfrm>
            <a:custGeom>
              <a:avLst/>
              <a:gdLst>
                <a:gd name="T0" fmla="*/ 5594 w 5594"/>
                <a:gd name="T1" fmla="*/ 1757 h 1757"/>
                <a:gd name="T2" fmla="*/ 5594 w 5594"/>
                <a:gd name="T3" fmla="*/ 1401 h 1757"/>
                <a:gd name="T4" fmla="*/ 1747 w 5594"/>
                <a:gd name="T5" fmla="*/ 228 h 1757"/>
                <a:gd name="T6" fmla="*/ 0 w 5594"/>
                <a:gd name="T7" fmla="*/ 885 h 1757"/>
                <a:gd name="T8" fmla="*/ 0 w 5594"/>
                <a:gd name="T9" fmla="*/ 1191 h 1757"/>
                <a:gd name="T10" fmla="*/ 1786 w 5594"/>
                <a:gd name="T11" fmla="*/ 480 h 1757"/>
                <a:gd name="T12" fmla="*/ 5594 w 5594"/>
                <a:gd name="T13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5594" y="1757"/>
                  </a:moveTo>
                  <a:cubicBezTo>
                    <a:pt x="5594" y="1401"/>
                    <a:pt x="5594" y="1401"/>
                    <a:pt x="5594" y="1401"/>
                  </a:cubicBezTo>
                  <a:cubicBezTo>
                    <a:pt x="4593" y="476"/>
                    <a:pt x="3194" y="0"/>
                    <a:pt x="1747" y="228"/>
                  </a:cubicBezTo>
                  <a:cubicBezTo>
                    <a:pt x="1116" y="328"/>
                    <a:pt x="524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8" y="827"/>
                    <a:pt x="1135" y="583"/>
                    <a:pt x="1786" y="480"/>
                  </a:cubicBezTo>
                  <a:cubicBezTo>
                    <a:pt x="3239" y="251"/>
                    <a:pt x="4641" y="773"/>
                    <a:pt x="5594" y="17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71577AC7-177E-4E20-B187-3918B8C63C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00851" y="2962275"/>
              <a:ext cx="1409700" cy="1406525"/>
            </a:xfrm>
            <a:custGeom>
              <a:avLst/>
              <a:gdLst>
                <a:gd name="T0" fmla="*/ 504 w 3699"/>
                <a:gd name="T1" fmla="*/ 3699 h 3699"/>
                <a:gd name="T2" fmla="*/ 776 w 3699"/>
                <a:gd name="T3" fmla="*/ 3526 h 3699"/>
                <a:gd name="T4" fmla="*/ 2039 w 3699"/>
                <a:gd name="T5" fmla="*/ 3050 h 3699"/>
                <a:gd name="T6" fmla="*/ 3387 w 3699"/>
                <a:gd name="T7" fmla="*/ 3114 h 3699"/>
                <a:gd name="T8" fmla="*/ 3699 w 3699"/>
                <a:gd name="T9" fmla="*/ 3195 h 3699"/>
                <a:gd name="T10" fmla="*/ 3526 w 3699"/>
                <a:gd name="T11" fmla="*/ 2923 h 3699"/>
                <a:gd name="T12" fmla="*/ 3051 w 3699"/>
                <a:gd name="T13" fmla="*/ 1660 h 3699"/>
                <a:gd name="T14" fmla="*/ 3115 w 3699"/>
                <a:gd name="T15" fmla="*/ 313 h 3699"/>
                <a:gd name="T16" fmla="*/ 3195 w 3699"/>
                <a:gd name="T17" fmla="*/ 0 h 3699"/>
                <a:gd name="T18" fmla="*/ 2923 w 3699"/>
                <a:gd name="T19" fmla="*/ 173 h 3699"/>
                <a:gd name="T20" fmla="*/ 1660 w 3699"/>
                <a:gd name="T21" fmla="*/ 649 h 3699"/>
                <a:gd name="T22" fmla="*/ 313 w 3699"/>
                <a:gd name="T23" fmla="*/ 585 h 3699"/>
                <a:gd name="T24" fmla="*/ 0 w 3699"/>
                <a:gd name="T25" fmla="*/ 504 h 3699"/>
                <a:gd name="T26" fmla="*/ 173 w 3699"/>
                <a:gd name="T27" fmla="*/ 776 h 3699"/>
                <a:gd name="T28" fmla="*/ 649 w 3699"/>
                <a:gd name="T29" fmla="*/ 2039 h 3699"/>
                <a:gd name="T30" fmla="*/ 585 w 3699"/>
                <a:gd name="T31" fmla="*/ 3387 h 3699"/>
                <a:gd name="T32" fmla="*/ 504 w 3699"/>
                <a:gd name="T33" fmla="*/ 3699 h 3699"/>
                <a:gd name="T34" fmla="*/ 535 w 3699"/>
                <a:gd name="T35" fmla="*/ 893 h 3699"/>
                <a:gd name="T36" fmla="*/ 1700 w 3699"/>
                <a:gd name="T37" fmla="*/ 900 h 3699"/>
                <a:gd name="T38" fmla="*/ 2806 w 3699"/>
                <a:gd name="T39" fmla="*/ 535 h 3699"/>
                <a:gd name="T40" fmla="*/ 2799 w 3699"/>
                <a:gd name="T41" fmla="*/ 1700 h 3699"/>
                <a:gd name="T42" fmla="*/ 3164 w 3699"/>
                <a:gd name="T43" fmla="*/ 2806 h 3699"/>
                <a:gd name="T44" fmla="*/ 1999 w 3699"/>
                <a:gd name="T45" fmla="*/ 2799 h 3699"/>
                <a:gd name="T46" fmla="*/ 893 w 3699"/>
                <a:gd name="T47" fmla="*/ 3164 h 3699"/>
                <a:gd name="T48" fmla="*/ 900 w 3699"/>
                <a:gd name="T49" fmla="*/ 1999 h 3699"/>
                <a:gd name="T50" fmla="*/ 535 w 3699"/>
                <a:gd name="T51" fmla="*/ 893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9" h="3699">
                  <a:moveTo>
                    <a:pt x="504" y="3699"/>
                  </a:moveTo>
                  <a:cubicBezTo>
                    <a:pt x="776" y="3526"/>
                    <a:pt x="776" y="3526"/>
                    <a:pt x="776" y="3526"/>
                  </a:cubicBezTo>
                  <a:cubicBezTo>
                    <a:pt x="1161" y="3282"/>
                    <a:pt x="1586" y="3122"/>
                    <a:pt x="2039" y="3050"/>
                  </a:cubicBezTo>
                  <a:cubicBezTo>
                    <a:pt x="2492" y="2979"/>
                    <a:pt x="2945" y="3001"/>
                    <a:pt x="3387" y="3114"/>
                  </a:cubicBezTo>
                  <a:cubicBezTo>
                    <a:pt x="3699" y="3195"/>
                    <a:pt x="3699" y="3195"/>
                    <a:pt x="3699" y="3195"/>
                  </a:cubicBezTo>
                  <a:cubicBezTo>
                    <a:pt x="3526" y="2923"/>
                    <a:pt x="3526" y="2923"/>
                    <a:pt x="3526" y="2923"/>
                  </a:cubicBezTo>
                  <a:cubicBezTo>
                    <a:pt x="3282" y="2538"/>
                    <a:pt x="3122" y="2113"/>
                    <a:pt x="3051" y="1660"/>
                  </a:cubicBezTo>
                  <a:cubicBezTo>
                    <a:pt x="2979" y="1207"/>
                    <a:pt x="3001" y="754"/>
                    <a:pt x="3115" y="313"/>
                  </a:cubicBezTo>
                  <a:cubicBezTo>
                    <a:pt x="3195" y="0"/>
                    <a:pt x="3195" y="0"/>
                    <a:pt x="3195" y="0"/>
                  </a:cubicBezTo>
                  <a:cubicBezTo>
                    <a:pt x="2923" y="173"/>
                    <a:pt x="2923" y="173"/>
                    <a:pt x="2923" y="173"/>
                  </a:cubicBezTo>
                  <a:cubicBezTo>
                    <a:pt x="2538" y="417"/>
                    <a:pt x="2113" y="577"/>
                    <a:pt x="1660" y="649"/>
                  </a:cubicBezTo>
                  <a:cubicBezTo>
                    <a:pt x="1207" y="720"/>
                    <a:pt x="754" y="698"/>
                    <a:pt x="313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9" y="2039"/>
                  </a:cubicBezTo>
                  <a:cubicBezTo>
                    <a:pt x="720" y="2492"/>
                    <a:pt x="699" y="2945"/>
                    <a:pt x="585" y="3387"/>
                  </a:cubicBezTo>
                  <a:lnTo>
                    <a:pt x="504" y="3699"/>
                  </a:lnTo>
                  <a:close/>
                  <a:moveTo>
                    <a:pt x="535" y="893"/>
                  </a:moveTo>
                  <a:cubicBezTo>
                    <a:pt x="919" y="959"/>
                    <a:pt x="1310" y="962"/>
                    <a:pt x="1700" y="900"/>
                  </a:cubicBezTo>
                  <a:cubicBezTo>
                    <a:pt x="2090" y="839"/>
                    <a:pt x="2461" y="716"/>
                    <a:pt x="2806" y="535"/>
                  </a:cubicBezTo>
                  <a:cubicBezTo>
                    <a:pt x="2740" y="919"/>
                    <a:pt x="2737" y="1309"/>
                    <a:pt x="2799" y="1700"/>
                  </a:cubicBezTo>
                  <a:cubicBezTo>
                    <a:pt x="2860" y="2090"/>
                    <a:pt x="2983" y="2461"/>
                    <a:pt x="3164" y="2806"/>
                  </a:cubicBezTo>
                  <a:cubicBezTo>
                    <a:pt x="2780" y="2740"/>
                    <a:pt x="2390" y="2737"/>
                    <a:pt x="1999" y="2799"/>
                  </a:cubicBezTo>
                  <a:cubicBezTo>
                    <a:pt x="1609" y="2860"/>
                    <a:pt x="1238" y="2983"/>
                    <a:pt x="893" y="3164"/>
                  </a:cubicBezTo>
                  <a:cubicBezTo>
                    <a:pt x="959" y="2780"/>
                    <a:pt x="962" y="2389"/>
                    <a:pt x="900" y="1999"/>
                  </a:cubicBezTo>
                  <a:cubicBezTo>
                    <a:pt x="839" y="1609"/>
                    <a:pt x="716" y="1238"/>
                    <a:pt x="535" y="8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FE54D2B6-D1D3-4D26-862D-66E795809A4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65976" y="3325813"/>
              <a:ext cx="679450" cy="679450"/>
            </a:xfrm>
            <a:custGeom>
              <a:avLst/>
              <a:gdLst>
                <a:gd name="T0" fmla="*/ 196 w 1787"/>
                <a:gd name="T1" fmla="*/ 1003 h 1787"/>
                <a:gd name="T2" fmla="*/ 244 w 1787"/>
                <a:gd name="T3" fmla="*/ 1611 h 1787"/>
                <a:gd name="T4" fmla="*/ 244 w 1787"/>
                <a:gd name="T5" fmla="*/ 1787 h 1787"/>
                <a:gd name="T6" fmla="*/ 411 w 1787"/>
                <a:gd name="T7" fmla="*/ 1733 h 1787"/>
                <a:gd name="T8" fmla="*/ 1004 w 1787"/>
                <a:gd name="T9" fmla="*/ 1591 h 1787"/>
                <a:gd name="T10" fmla="*/ 1606 w 1787"/>
                <a:gd name="T11" fmla="*/ 1543 h 1787"/>
                <a:gd name="T12" fmla="*/ 1611 w 1787"/>
                <a:gd name="T13" fmla="*/ 1543 h 1787"/>
                <a:gd name="T14" fmla="*/ 1787 w 1787"/>
                <a:gd name="T15" fmla="*/ 1544 h 1787"/>
                <a:gd name="T16" fmla="*/ 1733 w 1787"/>
                <a:gd name="T17" fmla="*/ 1376 h 1787"/>
                <a:gd name="T18" fmla="*/ 1591 w 1787"/>
                <a:gd name="T19" fmla="*/ 783 h 1787"/>
                <a:gd name="T20" fmla="*/ 1543 w 1787"/>
                <a:gd name="T21" fmla="*/ 176 h 1787"/>
                <a:gd name="T22" fmla="*/ 1544 w 1787"/>
                <a:gd name="T23" fmla="*/ 0 h 1787"/>
                <a:gd name="T24" fmla="*/ 1376 w 1787"/>
                <a:gd name="T25" fmla="*/ 54 h 1787"/>
                <a:gd name="T26" fmla="*/ 784 w 1787"/>
                <a:gd name="T27" fmla="*/ 196 h 1787"/>
                <a:gd name="T28" fmla="*/ 182 w 1787"/>
                <a:gd name="T29" fmla="*/ 244 h 1787"/>
                <a:gd name="T30" fmla="*/ 176 w 1787"/>
                <a:gd name="T31" fmla="*/ 244 h 1787"/>
                <a:gd name="T32" fmla="*/ 0 w 1787"/>
                <a:gd name="T33" fmla="*/ 243 h 1787"/>
                <a:gd name="T34" fmla="*/ 54 w 1787"/>
                <a:gd name="T35" fmla="*/ 411 h 1787"/>
                <a:gd name="T36" fmla="*/ 196 w 1787"/>
                <a:gd name="T37" fmla="*/ 1003 h 1787"/>
                <a:gd name="T38" fmla="*/ 823 w 1787"/>
                <a:gd name="T39" fmla="*/ 448 h 1787"/>
                <a:gd name="T40" fmla="*/ 1292 w 1787"/>
                <a:gd name="T41" fmla="*/ 346 h 1787"/>
                <a:gd name="T42" fmla="*/ 1339 w 1787"/>
                <a:gd name="T43" fmla="*/ 823 h 1787"/>
                <a:gd name="T44" fmla="*/ 1441 w 1787"/>
                <a:gd name="T45" fmla="*/ 1292 h 1787"/>
                <a:gd name="T46" fmla="*/ 964 w 1787"/>
                <a:gd name="T47" fmla="*/ 1339 h 1787"/>
                <a:gd name="T48" fmla="*/ 495 w 1787"/>
                <a:gd name="T49" fmla="*/ 1441 h 1787"/>
                <a:gd name="T50" fmla="*/ 448 w 1787"/>
                <a:gd name="T51" fmla="*/ 964 h 1787"/>
                <a:gd name="T52" fmla="*/ 346 w 1787"/>
                <a:gd name="T53" fmla="*/ 495 h 1787"/>
                <a:gd name="T54" fmla="*/ 823 w 1787"/>
                <a:gd name="T55" fmla="*/ 44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7" h="1787">
                  <a:moveTo>
                    <a:pt x="196" y="1003"/>
                  </a:moveTo>
                  <a:cubicBezTo>
                    <a:pt x="228" y="1205"/>
                    <a:pt x="244" y="1410"/>
                    <a:pt x="244" y="1611"/>
                  </a:cubicBezTo>
                  <a:cubicBezTo>
                    <a:pt x="244" y="1787"/>
                    <a:pt x="244" y="1787"/>
                    <a:pt x="244" y="1787"/>
                  </a:cubicBezTo>
                  <a:cubicBezTo>
                    <a:pt x="411" y="1733"/>
                    <a:pt x="411" y="1733"/>
                    <a:pt x="411" y="1733"/>
                  </a:cubicBezTo>
                  <a:cubicBezTo>
                    <a:pt x="602" y="1670"/>
                    <a:pt x="802" y="1623"/>
                    <a:pt x="1004" y="1591"/>
                  </a:cubicBezTo>
                  <a:cubicBezTo>
                    <a:pt x="1203" y="1559"/>
                    <a:pt x="1406" y="1543"/>
                    <a:pt x="1606" y="1543"/>
                  </a:cubicBezTo>
                  <a:cubicBezTo>
                    <a:pt x="1608" y="1543"/>
                    <a:pt x="1609" y="1543"/>
                    <a:pt x="1611" y="1543"/>
                  </a:cubicBezTo>
                  <a:cubicBezTo>
                    <a:pt x="1787" y="1544"/>
                    <a:pt x="1787" y="1544"/>
                    <a:pt x="1787" y="1544"/>
                  </a:cubicBezTo>
                  <a:cubicBezTo>
                    <a:pt x="1733" y="1376"/>
                    <a:pt x="1733" y="1376"/>
                    <a:pt x="1733" y="1376"/>
                  </a:cubicBezTo>
                  <a:cubicBezTo>
                    <a:pt x="1670" y="1185"/>
                    <a:pt x="1623" y="985"/>
                    <a:pt x="1591" y="783"/>
                  </a:cubicBezTo>
                  <a:cubicBezTo>
                    <a:pt x="1559" y="582"/>
                    <a:pt x="1543" y="377"/>
                    <a:pt x="1543" y="176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5" y="117"/>
                    <a:pt x="985" y="164"/>
                    <a:pt x="784" y="196"/>
                  </a:cubicBezTo>
                  <a:cubicBezTo>
                    <a:pt x="584" y="228"/>
                    <a:pt x="381" y="244"/>
                    <a:pt x="182" y="244"/>
                  </a:cubicBezTo>
                  <a:cubicBezTo>
                    <a:pt x="180" y="244"/>
                    <a:pt x="178" y="244"/>
                    <a:pt x="176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7" y="602"/>
                    <a:pt x="164" y="802"/>
                    <a:pt x="196" y="1003"/>
                  </a:cubicBezTo>
                  <a:close/>
                  <a:moveTo>
                    <a:pt x="823" y="448"/>
                  </a:moveTo>
                  <a:cubicBezTo>
                    <a:pt x="981" y="423"/>
                    <a:pt x="1138" y="389"/>
                    <a:pt x="1292" y="346"/>
                  </a:cubicBezTo>
                  <a:cubicBezTo>
                    <a:pt x="1298" y="505"/>
                    <a:pt x="1314" y="665"/>
                    <a:pt x="1339" y="823"/>
                  </a:cubicBezTo>
                  <a:cubicBezTo>
                    <a:pt x="1364" y="981"/>
                    <a:pt x="1398" y="1138"/>
                    <a:pt x="1441" y="1292"/>
                  </a:cubicBezTo>
                  <a:cubicBezTo>
                    <a:pt x="1282" y="1298"/>
                    <a:pt x="1122" y="1314"/>
                    <a:pt x="964" y="1339"/>
                  </a:cubicBezTo>
                  <a:cubicBezTo>
                    <a:pt x="806" y="1364"/>
                    <a:pt x="649" y="1398"/>
                    <a:pt x="495" y="1441"/>
                  </a:cubicBezTo>
                  <a:cubicBezTo>
                    <a:pt x="489" y="1282"/>
                    <a:pt x="473" y="1122"/>
                    <a:pt x="448" y="964"/>
                  </a:cubicBezTo>
                  <a:cubicBezTo>
                    <a:pt x="423" y="806"/>
                    <a:pt x="389" y="649"/>
                    <a:pt x="346" y="495"/>
                  </a:cubicBezTo>
                  <a:cubicBezTo>
                    <a:pt x="505" y="489"/>
                    <a:pt x="665" y="473"/>
                    <a:pt x="823" y="4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9ABA853B-E315-44FB-A6D7-A3109F0C10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0"/>
              <a:ext cx="350838" cy="141288"/>
            </a:xfrm>
            <a:custGeom>
              <a:avLst/>
              <a:gdLst>
                <a:gd name="T0" fmla="*/ 187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7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7" y="0"/>
                  </a:moveTo>
                  <a:cubicBezTo>
                    <a:pt x="124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4" y="221"/>
                    <a:pt x="603" y="96"/>
                    <a:pt x="923" y="0"/>
                  </a:cubicBezTo>
                  <a:lnTo>
                    <a:pt x="1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BC604978-8409-49A5-AE8B-C60EDBC561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21613" y="0"/>
              <a:ext cx="606425" cy="298450"/>
            </a:xfrm>
            <a:custGeom>
              <a:avLst/>
              <a:gdLst>
                <a:gd name="T0" fmla="*/ 1590 w 1590"/>
                <a:gd name="T1" fmla="*/ 784 h 784"/>
                <a:gd name="T2" fmla="*/ 1590 w 1590"/>
                <a:gd name="T3" fmla="*/ 473 h 784"/>
                <a:gd name="T4" fmla="*/ 1586 w 1590"/>
                <a:gd name="T5" fmla="*/ 470 h 784"/>
                <a:gd name="T6" fmla="*/ 732 w 1590"/>
                <a:gd name="T7" fmla="*/ 0 h 784"/>
                <a:gd name="T8" fmla="*/ 0 w 1590"/>
                <a:gd name="T9" fmla="*/ 0 h 784"/>
                <a:gd name="T10" fmla="*/ 1445 w 1590"/>
                <a:gd name="T11" fmla="*/ 682 h 784"/>
                <a:gd name="T12" fmla="*/ 1590 w 1590"/>
                <a:gd name="T13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1590" y="784"/>
                  </a:move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6" y="470"/>
                  </a:cubicBezTo>
                  <a:cubicBezTo>
                    <a:pt x="1313" y="288"/>
                    <a:pt x="1028" y="131"/>
                    <a:pt x="7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4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220631DB-7EA9-46BE-9E65-75DE073E8C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6124575"/>
              <a:ext cx="80963" cy="141288"/>
            </a:xfrm>
            <a:custGeom>
              <a:avLst/>
              <a:gdLst>
                <a:gd name="T0" fmla="*/ 0 w 213"/>
                <a:gd name="T1" fmla="*/ 0 h 370"/>
                <a:gd name="T2" fmla="*/ 0 w 213"/>
                <a:gd name="T3" fmla="*/ 370 h 370"/>
                <a:gd name="T4" fmla="*/ 213 w 213"/>
                <a:gd name="T5" fmla="*/ 370 h 370"/>
                <a:gd name="T6" fmla="*/ 0 w 213"/>
                <a:gd name="T7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70">
                  <a:moveTo>
                    <a:pt x="0" y="0"/>
                  </a:moveTo>
                  <a:cubicBezTo>
                    <a:pt x="0" y="370"/>
                    <a:pt x="0" y="370"/>
                    <a:pt x="0" y="370"/>
                  </a:cubicBezTo>
                  <a:cubicBezTo>
                    <a:pt x="213" y="370"/>
                    <a:pt x="213" y="370"/>
                    <a:pt x="213" y="370"/>
                  </a:cubicBezTo>
                  <a:cubicBezTo>
                    <a:pt x="136" y="250"/>
                    <a:pt x="65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E342D33D-B33B-459A-A0B6-6F27725D1B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-41275"/>
              <a:ext cx="2130425" cy="587375"/>
            </a:xfrm>
            <a:custGeom>
              <a:avLst/>
              <a:gdLst>
                <a:gd name="T0" fmla="*/ 5594 w 5594"/>
                <a:gd name="T1" fmla="*/ 1546 h 1546"/>
                <a:gd name="T2" fmla="*/ 5594 w 5594"/>
                <a:gd name="T3" fmla="*/ 1210 h 1546"/>
                <a:gd name="T4" fmla="*/ 5307 w 5594"/>
                <a:gd name="T5" fmla="*/ 1003 h 1546"/>
                <a:gd name="T6" fmla="*/ 1667 w 5594"/>
                <a:gd name="T7" fmla="*/ 201 h 1546"/>
                <a:gd name="T8" fmla="*/ 0 w 5594"/>
                <a:gd name="T9" fmla="*/ 771 h 1546"/>
                <a:gd name="T10" fmla="*/ 0 w 5594"/>
                <a:gd name="T11" fmla="*/ 1069 h 1546"/>
                <a:gd name="T12" fmla="*/ 1707 w 5594"/>
                <a:gd name="T13" fmla="*/ 453 h 1546"/>
                <a:gd name="T14" fmla="*/ 5594 w 5594"/>
                <a:gd name="T15" fmla="*/ 1546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5594" y="1546"/>
                  </a:move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5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ubicBezTo>
                    <a:pt x="1076" y="294"/>
                    <a:pt x="513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3" y="764"/>
                    <a:pt x="1089" y="550"/>
                    <a:pt x="1707" y="453"/>
                  </a:cubicBezTo>
                  <a:cubicBezTo>
                    <a:pt x="3138" y="227"/>
                    <a:pt x="4545" y="666"/>
                    <a:pt x="5594" y="1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196EA999-010F-4CCD-98A6-6306776AF4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9976" y="3579813"/>
              <a:ext cx="173038" cy="173038"/>
            </a:xfrm>
            <a:custGeom>
              <a:avLst/>
              <a:gdLst>
                <a:gd name="T0" fmla="*/ 33 w 454"/>
                <a:gd name="T1" fmla="*/ 257 h 454"/>
                <a:gd name="T2" fmla="*/ 43 w 454"/>
                <a:gd name="T3" fmla="*/ 324 h 454"/>
                <a:gd name="T4" fmla="*/ 62 w 454"/>
                <a:gd name="T5" fmla="*/ 454 h 454"/>
                <a:gd name="T6" fmla="*/ 191 w 454"/>
                <a:gd name="T7" fmla="*/ 431 h 454"/>
                <a:gd name="T8" fmla="*/ 257 w 454"/>
                <a:gd name="T9" fmla="*/ 420 h 454"/>
                <a:gd name="T10" fmla="*/ 257 w 454"/>
                <a:gd name="T11" fmla="*/ 420 h 454"/>
                <a:gd name="T12" fmla="*/ 324 w 454"/>
                <a:gd name="T13" fmla="*/ 410 h 454"/>
                <a:gd name="T14" fmla="*/ 454 w 454"/>
                <a:gd name="T15" fmla="*/ 392 h 454"/>
                <a:gd name="T16" fmla="*/ 431 w 454"/>
                <a:gd name="T17" fmla="*/ 262 h 454"/>
                <a:gd name="T18" fmla="*/ 420 w 454"/>
                <a:gd name="T19" fmla="*/ 196 h 454"/>
                <a:gd name="T20" fmla="*/ 410 w 454"/>
                <a:gd name="T21" fmla="*/ 129 h 454"/>
                <a:gd name="T22" fmla="*/ 392 w 454"/>
                <a:gd name="T23" fmla="*/ 0 h 454"/>
                <a:gd name="T24" fmla="*/ 263 w 454"/>
                <a:gd name="T25" fmla="*/ 22 h 454"/>
                <a:gd name="T26" fmla="*/ 196 w 454"/>
                <a:gd name="T27" fmla="*/ 33 h 454"/>
                <a:gd name="T28" fmla="*/ 129 w 454"/>
                <a:gd name="T29" fmla="*/ 43 h 454"/>
                <a:gd name="T30" fmla="*/ 0 w 454"/>
                <a:gd name="T31" fmla="*/ 62 h 454"/>
                <a:gd name="T32" fmla="*/ 22 w 454"/>
                <a:gd name="T33" fmla="*/ 190 h 454"/>
                <a:gd name="T34" fmla="*/ 33 w 454"/>
                <a:gd name="T3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454">
                  <a:moveTo>
                    <a:pt x="33" y="257"/>
                  </a:moveTo>
                  <a:cubicBezTo>
                    <a:pt x="36" y="279"/>
                    <a:pt x="40" y="302"/>
                    <a:pt x="43" y="324"/>
                  </a:cubicBezTo>
                  <a:cubicBezTo>
                    <a:pt x="62" y="454"/>
                    <a:pt x="62" y="454"/>
                    <a:pt x="62" y="454"/>
                  </a:cubicBezTo>
                  <a:cubicBezTo>
                    <a:pt x="191" y="431"/>
                    <a:pt x="191" y="431"/>
                    <a:pt x="191" y="431"/>
                  </a:cubicBezTo>
                  <a:cubicBezTo>
                    <a:pt x="213" y="427"/>
                    <a:pt x="235" y="424"/>
                    <a:pt x="257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4" y="410"/>
                  </a:cubicBezTo>
                  <a:cubicBezTo>
                    <a:pt x="454" y="392"/>
                    <a:pt x="454" y="392"/>
                    <a:pt x="454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4" y="218"/>
                    <a:pt x="420" y="196"/>
                  </a:cubicBezTo>
                  <a:cubicBezTo>
                    <a:pt x="417" y="174"/>
                    <a:pt x="413" y="152"/>
                    <a:pt x="410" y="129"/>
                  </a:cubicBezTo>
                  <a:cubicBezTo>
                    <a:pt x="392" y="0"/>
                    <a:pt x="392" y="0"/>
                    <a:pt x="392" y="0"/>
                  </a:cubicBezTo>
                  <a:cubicBezTo>
                    <a:pt x="263" y="22"/>
                    <a:pt x="263" y="22"/>
                    <a:pt x="263" y="22"/>
                  </a:cubicBezTo>
                  <a:cubicBezTo>
                    <a:pt x="241" y="26"/>
                    <a:pt x="218" y="29"/>
                    <a:pt x="196" y="33"/>
                  </a:cubicBezTo>
                  <a:cubicBezTo>
                    <a:pt x="174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6" y="212"/>
                    <a:pt x="29" y="235"/>
                    <a:pt x="33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5" name="Freeform 60">
              <a:extLst>
                <a:ext uri="{FF2B5EF4-FFF2-40B4-BE49-F238E27FC236}">
                  <a16:creationId xmlns:a16="http://schemas.microsoft.com/office/drawing/2014/main" id="{7D2033D1-58A9-42D4-90BD-499EE6DF58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24651" y="4362450"/>
              <a:ext cx="1703388" cy="1917700"/>
            </a:xfrm>
            <a:custGeom>
              <a:avLst/>
              <a:gdLst>
                <a:gd name="T0" fmla="*/ 4471 w 4471"/>
                <a:gd name="T1" fmla="*/ 4575 h 5043"/>
                <a:gd name="T2" fmla="*/ 4471 w 4471"/>
                <a:gd name="T3" fmla="*/ 4215 h 5043"/>
                <a:gd name="T4" fmla="*/ 3118 w 4471"/>
                <a:gd name="T5" fmla="*/ 4947 h 5043"/>
                <a:gd name="T6" fmla="*/ 1398 w 4471"/>
                <a:gd name="T7" fmla="*/ 4532 h 5043"/>
                <a:gd name="T8" fmla="*/ 473 w 4471"/>
                <a:gd name="T9" fmla="*/ 3022 h 5043"/>
                <a:gd name="T10" fmla="*/ 2398 w 4471"/>
                <a:gd name="T11" fmla="*/ 377 h 5043"/>
                <a:gd name="T12" fmla="*/ 2759 w 4471"/>
                <a:gd name="T13" fmla="*/ 348 h 5043"/>
                <a:gd name="T14" fmla="*/ 4471 w 4471"/>
                <a:gd name="T15" fmla="*/ 1108 h 5043"/>
                <a:gd name="T16" fmla="*/ 4471 w 4471"/>
                <a:gd name="T17" fmla="*/ 750 h 5043"/>
                <a:gd name="T18" fmla="*/ 2358 w 4471"/>
                <a:gd name="T19" fmla="*/ 125 h 5043"/>
                <a:gd name="T20" fmla="*/ 221 w 4471"/>
                <a:gd name="T21" fmla="*/ 3062 h 5043"/>
                <a:gd name="T22" fmla="*/ 1248 w 4471"/>
                <a:gd name="T23" fmla="*/ 4738 h 5043"/>
                <a:gd name="T24" fmla="*/ 1710 w 4471"/>
                <a:gd name="T25" fmla="*/ 5006 h 5043"/>
                <a:gd name="T26" fmla="*/ 3808 w 4471"/>
                <a:gd name="T27" fmla="*/ 5006 h 5043"/>
                <a:gd name="T28" fmla="*/ 4471 w 4471"/>
                <a:gd name="T29" fmla="*/ 4575 h 5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1" h="5043">
                  <a:moveTo>
                    <a:pt x="4471" y="4575"/>
                  </a:moveTo>
                  <a:cubicBezTo>
                    <a:pt x="4471" y="4215"/>
                    <a:pt x="4471" y="4215"/>
                    <a:pt x="4471" y="4215"/>
                  </a:cubicBezTo>
                  <a:cubicBezTo>
                    <a:pt x="4118" y="4607"/>
                    <a:pt x="3645" y="4864"/>
                    <a:pt x="3118" y="4947"/>
                  </a:cubicBezTo>
                  <a:cubicBezTo>
                    <a:pt x="2509" y="5043"/>
                    <a:pt x="1898" y="4896"/>
                    <a:pt x="1398" y="4532"/>
                  </a:cubicBezTo>
                  <a:cubicBezTo>
                    <a:pt x="897" y="4168"/>
                    <a:pt x="569" y="3632"/>
                    <a:pt x="473" y="3022"/>
                  </a:cubicBezTo>
                  <a:cubicBezTo>
                    <a:pt x="274" y="1762"/>
                    <a:pt x="1138" y="575"/>
                    <a:pt x="2398" y="377"/>
                  </a:cubicBezTo>
                  <a:cubicBezTo>
                    <a:pt x="2519" y="358"/>
                    <a:pt x="2640" y="348"/>
                    <a:pt x="2759" y="348"/>
                  </a:cubicBezTo>
                  <a:cubicBezTo>
                    <a:pt x="3424" y="348"/>
                    <a:pt x="4041" y="636"/>
                    <a:pt x="4471" y="1108"/>
                  </a:cubicBezTo>
                  <a:cubicBezTo>
                    <a:pt x="4471" y="750"/>
                    <a:pt x="4471" y="750"/>
                    <a:pt x="4471" y="750"/>
                  </a:cubicBezTo>
                  <a:cubicBezTo>
                    <a:pt x="3916" y="253"/>
                    <a:pt x="3150" y="0"/>
                    <a:pt x="2358" y="125"/>
                  </a:cubicBezTo>
                  <a:cubicBezTo>
                    <a:pt x="959" y="345"/>
                    <a:pt x="0" y="1663"/>
                    <a:pt x="221" y="3062"/>
                  </a:cubicBezTo>
                  <a:cubicBezTo>
                    <a:pt x="328" y="3739"/>
                    <a:pt x="692" y="4334"/>
                    <a:pt x="1248" y="4738"/>
                  </a:cubicBezTo>
                  <a:cubicBezTo>
                    <a:pt x="1394" y="4844"/>
                    <a:pt x="1549" y="4934"/>
                    <a:pt x="1710" y="5006"/>
                  </a:cubicBezTo>
                  <a:cubicBezTo>
                    <a:pt x="3808" y="5006"/>
                    <a:pt x="3808" y="5006"/>
                    <a:pt x="3808" y="5006"/>
                  </a:cubicBezTo>
                  <a:cubicBezTo>
                    <a:pt x="4050" y="4898"/>
                    <a:pt x="4273" y="4753"/>
                    <a:pt x="4471" y="4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6" name="Freeform 61">
              <a:extLst>
                <a:ext uri="{FF2B5EF4-FFF2-40B4-BE49-F238E27FC236}">
                  <a16:creationId xmlns:a16="http://schemas.microsoft.com/office/drawing/2014/main" id="{201E2311-9DFC-44D7-8C40-21C09105E2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89676" y="908050"/>
              <a:ext cx="1952625" cy="2025650"/>
            </a:xfrm>
            <a:custGeom>
              <a:avLst/>
              <a:gdLst>
                <a:gd name="T0" fmla="*/ 974 w 5128"/>
                <a:gd name="T1" fmla="*/ 4834 h 5327"/>
                <a:gd name="T2" fmla="*/ 2480 w 5128"/>
                <a:gd name="T3" fmla="*/ 5327 h 5327"/>
                <a:gd name="T4" fmla="*/ 2884 w 5128"/>
                <a:gd name="T5" fmla="*/ 5295 h 5327"/>
                <a:gd name="T6" fmla="*/ 4560 w 5128"/>
                <a:gd name="T7" fmla="*/ 4268 h 5327"/>
                <a:gd name="T8" fmla="*/ 5021 w 5128"/>
                <a:gd name="T9" fmla="*/ 2358 h 5327"/>
                <a:gd name="T10" fmla="*/ 2084 w 5128"/>
                <a:gd name="T11" fmla="*/ 221 h 5327"/>
                <a:gd name="T12" fmla="*/ 408 w 5128"/>
                <a:gd name="T13" fmla="*/ 1248 h 5327"/>
                <a:gd name="T14" fmla="*/ 20 w 5128"/>
                <a:gd name="T15" fmla="*/ 2032 h 5327"/>
                <a:gd name="T16" fmla="*/ 20 w 5128"/>
                <a:gd name="T17" fmla="*/ 3481 h 5327"/>
                <a:gd name="T18" fmla="*/ 974 w 5128"/>
                <a:gd name="T19" fmla="*/ 4834 h 5327"/>
                <a:gd name="T20" fmla="*/ 2124 w 5128"/>
                <a:gd name="T21" fmla="*/ 473 h 5327"/>
                <a:gd name="T22" fmla="*/ 2485 w 5128"/>
                <a:gd name="T23" fmla="*/ 444 h 5327"/>
                <a:gd name="T24" fmla="*/ 4769 w 5128"/>
                <a:gd name="T25" fmla="*/ 2398 h 5327"/>
                <a:gd name="T26" fmla="*/ 4354 w 5128"/>
                <a:gd name="T27" fmla="*/ 4118 h 5327"/>
                <a:gd name="T28" fmla="*/ 2844 w 5128"/>
                <a:gd name="T29" fmla="*/ 5043 h 5327"/>
                <a:gd name="T30" fmla="*/ 1124 w 5128"/>
                <a:gd name="T31" fmla="*/ 4628 h 5327"/>
                <a:gd name="T32" fmla="*/ 199 w 5128"/>
                <a:gd name="T33" fmla="*/ 3118 h 5327"/>
                <a:gd name="T34" fmla="*/ 2124 w 5128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8" h="5327">
                  <a:moveTo>
                    <a:pt x="974" y="4834"/>
                  </a:moveTo>
                  <a:cubicBezTo>
                    <a:pt x="1418" y="5157"/>
                    <a:pt x="1942" y="5327"/>
                    <a:pt x="2480" y="5327"/>
                  </a:cubicBezTo>
                  <a:cubicBezTo>
                    <a:pt x="2614" y="5327"/>
                    <a:pt x="2749" y="5316"/>
                    <a:pt x="2884" y="5295"/>
                  </a:cubicBezTo>
                  <a:cubicBezTo>
                    <a:pt x="3561" y="5188"/>
                    <a:pt x="4156" y="4824"/>
                    <a:pt x="4560" y="4268"/>
                  </a:cubicBezTo>
                  <a:cubicBezTo>
                    <a:pt x="4964" y="3713"/>
                    <a:pt x="5128" y="3035"/>
                    <a:pt x="5021" y="2358"/>
                  </a:cubicBezTo>
                  <a:cubicBezTo>
                    <a:pt x="4801" y="959"/>
                    <a:pt x="3483" y="0"/>
                    <a:pt x="2084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20" y="2032"/>
                  </a:cubicBezTo>
                  <a:cubicBezTo>
                    <a:pt x="20" y="3481"/>
                    <a:pt x="20" y="3481"/>
                    <a:pt x="20" y="3481"/>
                  </a:cubicBezTo>
                  <a:cubicBezTo>
                    <a:pt x="178" y="4023"/>
                    <a:pt x="509" y="4496"/>
                    <a:pt x="974" y="4834"/>
                  </a:cubicBezTo>
                  <a:close/>
                  <a:moveTo>
                    <a:pt x="2124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4" y="444"/>
                    <a:pt x="4590" y="1259"/>
                    <a:pt x="4769" y="2398"/>
                  </a:cubicBezTo>
                  <a:cubicBezTo>
                    <a:pt x="4865" y="3007"/>
                    <a:pt x="4718" y="3618"/>
                    <a:pt x="4354" y="4118"/>
                  </a:cubicBezTo>
                  <a:cubicBezTo>
                    <a:pt x="3990" y="4619"/>
                    <a:pt x="3454" y="4947"/>
                    <a:pt x="2844" y="5043"/>
                  </a:cubicBezTo>
                  <a:cubicBezTo>
                    <a:pt x="2235" y="5139"/>
                    <a:pt x="1624" y="4992"/>
                    <a:pt x="1124" y="4628"/>
                  </a:cubicBezTo>
                  <a:cubicBezTo>
                    <a:pt x="623" y="4264"/>
                    <a:pt x="295" y="3728"/>
                    <a:pt x="199" y="3118"/>
                  </a:cubicBezTo>
                  <a:cubicBezTo>
                    <a:pt x="0" y="1858"/>
                    <a:pt x="864" y="672"/>
                    <a:pt x="2124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62">
              <a:extLst>
                <a:ext uri="{FF2B5EF4-FFF2-40B4-BE49-F238E27FC236}">
                  <a16:creationId xmlns:a16="http://schemas.microsoft.com/office/drawing/2014/main" id="{E7A0C8CA-EF3A-489B-9D35-0F1FE145D9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700088"/>
              <a:ext cx="2144713" cy="2427288"/>
            </a:xfrm>
            <a:custGeom>
              <a:avLst/>
              <a:gdLst>
                <a:gd name="T0" fmla="*/ 654 w 5633"/>
                <a:gd name="T1" fmla="*/ 5793 h 6384"/>
                <a:gd name="T2" fmla="*/ 2459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2 w 5633"/>
                <a:gd name="T17" fmla="*/ 1645 h 6384"/>
                <a:gd name="T18" fmla="*/ 2024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59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6" y="4450"/>
                    <a:pt x="5633" y="3637"/>
                    <a:pt x="5505" y="2826"/>
                  </a:cubicBezTo>
                  <a:cubicBezTo>
                    <a:pt x="5241" y="1149"/>
                    <a:pt x="3661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5" y="1737"/>
                    <a:pt x="182" y="1645"/>
                  </a:cubicBezTo>
                  <a:cubicBezTo>
                    <a:pt x="627" y="1034"/>
                    <a:pt x="1281" y="633"/>
                    <a:pt x="2024" y="516"/>
                  </a:cubicBezTo>
                  <a:cubicBezTo>
                    <a:pt x="2173" y="493"/>
                    <a:pt x="2320" y="481"/>
                    <a:pt x="2466" y="481"/>
                  </a:cubicBezTo>
                  <a:cubicBezTo>
                    <a:pt x="3830" y="481"/>
                    <a:pt x="5034" y="1476"/>
                    <a:pt x="5253" y="2865"/>
                  </a:cubicBezTo>
                  <a:cubicBezTo>
                    <a:pt x="5370" y="3609"/>
                    <a:pt x="5190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4" y="6031"/>
                    <a:pt x="804" y="5587"/>
                  </a:cubicBezTo>
                  <a:cubicBezTo>
                    <a:pt x="468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2" y="5393"/>
                    <a:pt x="401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466A5637-5D40-42C7-A217-E95C1D7E85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8963" y="2820988"/>
              <a:ext cx="219075" cy="1152525"/>
            </a:xfrm>
            <a:custGeom>
              <a:avLst/>
              <a:gdLst>
                <a:gd name="T0" fmla="*/ 576 w 576"/>
                <a:gd name="T1" fmla="*/ 0 h 3032"/>
                <a:gd name="T2" fmla="*/ 111 w 576"/>
                <a:gd name="T3" fmla="*/ 1915 h 3032"/>
                <a:gd name="T4" fmla="*/ 576 w 576"/>
                <a:gd name="T5" fmla="*/ 3032 h 3032"/>
                <a:gd name="T6" fmla="*/ 576 w 576"/>
                <a:gd name="T7" fmla="*/ 2545 h 3032"/>
                <a:gd name="T8" fmla="*/ 363 w 576"/>
                <a:gd name="T9" fmla="*/ 1875 h 3032"/>
                <a:gd name="T10" fmla="*/ 576 w 576"/>
                <a:gd name="T11" fmla="*/ 489 h 3032"/>
                <a:gd name="T12" fmla="*/ 576 w 576"/>
                <a:gd name="T13" fmla="*/ 0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" h="3032">
                  <a:moveTo>
                    <a:pt x="576" y="0"/>
                  </a:moveTo>
                  <a:cubicBezTo>
                    <a:pt x="187" y="532"/>
                    <a:pt x="0" y="1213"/>
                    <a:pt x="111" y="1915"/>
                  </a:cubicBezTo>
                  <a:cubicBezTo>
                    <a:pt x="176" y="2326"/>
                    <a:pt x="336" y="2706"/>
                    <a:pt x="576" y="3032"/>
                  </a:cubicBezTo>
                  <a:cubicBezTo>
                    <a:pt x="576" y="2545"/>
                    <a:pt x="576" y="2545"/>
                    <a:pt x="576" y="2545"/>
                  </a:cubicBezTo>
                  <a:cubicBezTo>
                    <a:pt x="473" y="2336"/>
                    <a:pt x="400" y="2111"/>
                    <a:pt x="363" y="1875"/>
                  </a:cubicBezTo>
                  <a:cubicBezTo>
                    <a:pt x="285" y="1384"/>
                    <a:pt x="370" y="904"/>
                    <a:pt x="576" y="489"/>
                  </a:cubicBez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64">
              <a:extLst>
                <a:ext uri="{FF2B5EF4-FFF2-40B4-BE49-F238E27FC236}">
                  <a16:creationId xmlns:a16="http://schemas.microsoft.com/office/drawing/2014/main" id="{0506C349-1F3D-47F3-AE36-3EAE3C7710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0526" y="2530475"/>
              <a:ext cx="417513" cy="1730375"/>
            </a:xfrm>
            <a:custGeom>
              <a:avLst/>
              <a:gdLst>
                <a:gd name="T0" fmla="*/ 1097 w 1097"/>
                <a:gd name="T1" fmla="*/ 0 h 4550"/>
                <a:gd name="T2" fmla="*/ 681 w 1097"/>
                <a:gd name="T3" fmla="*/ 466 h 4550"/>
                <a:gd name="T4" fmla="*/ 128 w 1097"/>
                <a:gd name="T5" fmla="*/ 2755 h 4550"/>
                <a:gd name="T6" fmla="*/ 1097 w 1097"/>
                <a:gd name="T7" fmla="*/ 4550 h 4550"/>
                <a:gd name="T8" fmla="*/ 1097 w 1097"/>
                <a:gd name="T9" fmla="*/ 4193 h 4550"/>
                <a:gd name="T10" fmla="*/ 380 w 1097"/>
                <a:gd name="T11" fmla="*/ 2716 h 4550"/>
                <a:gd name="T12" fmla="*/ 887 w 1097"/>
                <a:gd name="T13" fmla="*/ 616 h 4550"/>
                <a:gd name="T14" fmla="*/ 1097 w 1097"/>
                <a:gd name="T15" fmla="*/ 361 h 4550"/>
                <a:gd name="T16" fmla="*/ 1097 w 1097"/>
                <a:gd name="T17" fmla="*/ 0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" h="4550">
                  <a:moveTo>
                    <a:pt x="1097" y="0"/>
                  </a:moveTo>
                  <a:cubicBezTo>
                    <a:pt x="945" y="140"/>
                    <a:pt x="805" y="295"/>
                    <a:pt x="681" y="466"/>
                  </a:cubicBezTo>
                  <a:cubicBezTo>
                    <a:pt x="197" y="1131"/>
                    <a:pt x="0" y="1944"/>
                    <a:pt x="128" y="2755"/>
                  </a:cubicBezTo>
                  <a:cubicBezTo>
                    <a:pt x="239" y="3455"/>
                    <a:pt x="579" y="4081"/>
                    <a:pt x="1097" y="4550"/>
                  </a:cubicBezTo>
                  <a:cubicBezTo>
                    <a:pt x="1097" y="4193"/>
                    <a:pt x="1097" y="4193"/>
                    <a:pt x="1097" y="4193"/>
                  </a:cubicBezTo>
                  <a:cubicBezTo>
                    <a:pt x="718" y="3786"/>
                    <a:pt x="469" y="3276"/>
                    <a:pt x="380" y="2716"/>
                  </a:cubicBezTo>
                  <a:cubicBezTo>
                    <a:pt x="263" y="1972"/>
                    <a:pt x="443" y="1226"/>
                    <a:pt x="887" y="616"/>
                  </a:cubicBezTo>
                  <a:cubicBezTo>
                    <a:pt x="953" y="526"/>
                    <a:pt x="1023" y="441"/>
                    <a:pt x="1097" y="361"/>
                  </a:cubicBezTo>
                  <a:lnTo>
                    <a:pt x="10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65">
              <a:extLst>
                <a:ext uri="{FF2B5EF4-FFF2-40B4-BE49-F238E27FC236}">
                  <a16:creationId xmlns:a16="http://schemas.microsoft.com/office/drawing/2014/main" id="{26831CF5-255D-4A7D-A5D6-F2510DA5F01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02413" y="1325563"/>
              <a:ext cx="1266825" cy="1220788"/>
            </a:xfrm>
            <a:custGeom>
              <a:avLst/>
              <a:gdLst>
                <a:gd name="T0" fmla="*/ 752 w 3326"/>
                <a:gd name="T1" fmla="*/ 2915 h 3212"/>
                <a:gd name="T2" fmla="*/ 1661 w 3326"/>
                <a:gd name="T3" fmla="*/ 3212 h 3212"/>
                <a:gd name="T4" fmla="*/ 1904 w 3326"/>
                <a:gd name="T5" fmla="*/ 3193 h 3212"/>
                <a:gd name="T6" fmla="*/ 3193 w 3326"/>
                <a:gd name="T7" fmla="*/ 1422 h 3212"/>
                <a:gd name="T8" fmla="*/ 1422 w 3326"/>
                <a:gd name="T9" fmla="*/ 133 h 3212"/>
                <a:gd name="T10" fmla="*/ 133 w 3326"/>
                <a:gd name="T11" fmla="*/ 1904 h 3212"/>
                <a:gd name="T12" fmla="*/ 752 w 3326"/>
                <a:gd name="T13" fmla="*/ 2915 h 3212"/>
                <a:gd name="T14" fmla="*/ 1462 w 3326"/>
                <a:gd name="T15" fmla="*/ 385 h 3212"/>
                <a:gd name="T16" fmla="*/ 1664 w 3326"/>
                <a:gd name="T17" fmla="*/ 369 h 3212"/>
                <a:gd name="T18" fmla="*/ 2941 w 3326"/>
                <a:gd name="T19" fmla="*/ 1462 h 3212"/>
                <a:gd name="T20" fmla="*/ 1865 w 3326"/>
                <a:gd name="T21" fmla="*/ 2941 h 3212"/>
                <a:gd name="T22" fmla="*/ 902 w 3326"/>
                <a:gd name="T23" fmla="*/ 2709 h 3212"/>
                <a:gd name="T24" fmla="*/ 385 w 3326"/>
                <a:gd name="T25" fmla="*/ 1865 h 3212"/>
                <a:gd name="T26" fmla="*/ 1462 w 3326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6" h="3212">
                  <a:moveTo>
                    <a:pt x="752" y="2915"/>
                  </a:moveTo>
                  <a:cubicBezTo>
                    <a:pt x="1020" y="3110"/>
                    <a:pt x="1336" y="3212"/>
                    <a:pt x="1661" y="3212"/>
                  </a:cubicBezTo>
                  <a:cubicBezTo>
                    <a:pt x="1741" y="3212"/>
                    <a:pt x="1823" y="3206"/>
                    <a:pt x="1904" y="3193"/>
                  </a:cubicBezTo>
                  <a:cubicBezTo>
                    <a:pt x="2748" y="3060"/>
                    <a:pt x="3326" y="2265"/>
                    <a:pt x="3193" y="1422"/>
                  </a:cubicBezTo>
                  <a:cubicBezTo>
                    <a:pt x="3060" y="578"/>
                    <a:pt x="2265" y="0"/>
                    <a:pt x="1422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8" y="2312"/>
                    <a:pt x="417" y="2671"/>
                    <a:pt x="752" y="2915"/>
                  </a:cubicBezTo>
                  <a:close/>
                  <a:moveTo>
                    <a:pt x="1462" y="385"/>
                  </a:moveTo>
                  <a:cubicBezTo>
                    <a:pt x="1530" y="374"/>
                    <a:pt x="1597" y="369"/>
                    <a:pt x="1664" y="369"/>
                  </a:cubicBezTo>
                  <a:cubicBezTo>
                    <a:pt x="2289" y="369"/>
                    <a:pt x="2841" y="825"/>
                    <a:pt x="2941" y="1462"/>
                  </a:cubicBezTo>
                  <a:cubicBezTo>
                    <a:pt x="3052" y="2166"/>
                    <a:pt x="2569" y="2830"/>
                    <a:pt x="1865" y="2941"/>
                  </a:cubicBezTo>
                  <a:cubicBezTo>
                    <a:pt x="1524" y="2995"/>
                    <a:pt x="1182" y="2912"/>
                    <a:pt x="902" y="2709"/>
                  </a:cubicBezTo>
                  <a:cubicBezTo>
                    <a:pt x="623" y="2505"/>
                    <a:pt x="439" y="2205"/>
                    <a:pt x="385" y="1865"/>
                  </a:cubicBezTo>
                  <a:cubicBezTo>
                    <a:pt x="274" y="1160"/>
                    <a:pt x="757" y="496"/>
                    <a:pt x="1462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854F1D3A-9A10-4903-B9DA-79546928BAF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427788" y="1150938"/>
              <a:ext cx="1649413" cy="1589088"/>
            </a:xfrm>
            <a:custGeom>
              <a:avLst/>
              <a:gdLst>
                <a:gd name="T0" fmla="*/ 2118 w 4329"/>
                <a:gd name="T1" fmla="*/ 4178 h 4178"/>
                <a:gd name="T2" fmla="*/ 2440 w 4329"/>
                <a:gd name="T3" fmla="*/ 4152 h 4178"/>
                <a:gd name="T4" fmla="*/ 4153 w 4329"/>
                <a:gd name="T5" fmla="*/ 1798 h 4178"/>
                <a:gd name="T6" fmla="*/ 3330 w 4329"/>
                <a:gd name="T7" fmla="*/ 455 h 4178"/>
                <a:gd name="T8" fmla="*/ 1799 w 4329"/>
                <a:gd name="T9" fmla="*/ 86 h 4178"/>
                <a:gd name="T10" fmla="*/ 455 w 4329"/>
                <a:gd name="T11" fmla="*/ 908 h 4178"/>
                <a:gd name="T12" fmla="*/ 86 w 4329"/>
                <a:gd name="T13" fmla="*/ 2440 h 4178"/>
                <a:gd name="T14" fmla="*/ 2118 w 4329"/>
                <a:gd name="T15" fmla="*/ 4178 h 4178"/>
                <a:gd name="T16" fmla="*/ 662 w 4329"/>
                <a:gd name="T17" fmla="*/ 1058 h 4178"/>
                <a:gd name="T18" fmla="*/ 1838 w 4329"/>
                <a:gd name="T19" fmla="*/ 338 h 4178"/>
                <a:gd name="T20" fmla="*/ 2122 w 4329"/>
                <a:gd name="T21" fmla="*/ 315 h 4178"/>
                <a:gd name="T22" fmla="*/ 3180 w 4329"/>
                <a:gd name="T23" fmla="*/ 661 h 4178"/>
                <a:gd name="T24" fmla="*/ 3901 w 4329"/>
                <a:gd name="T25" fmla="*/ 1838 h 4178"/>
                <a:gd name="T26" fmla="*/ 2400 w 4329"/>
                <a:gd name="T27" fmla="*/ 3901 h 4178"/>
                <a:gd name="T28" fmla="*/ 338 w 4329"/>
                <a:gd name="T29" fmla="*/ 2400 h 4178"/>
                <a:gd name="T30" fmla="*/ 662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8" y="4178"/>
                  </a:moveTo>
                  <a:cubicBezTo>
                    <a:pt x="2224" y="4178"/>
                    <a:pt x="2332" y="4169"/>
                    <a:pt x="2440" y="4152"/>
                  </a:cubicBezTo>
                  <a:cubicBezTo>
                    <a:pt x="3561" y="3976"/>
                    <a:pt x="4329" y="2920"/>
                    <a:pt x="4153" y="1798"/>
                  </a:cubicBezTo>
                  <a:cubicBezTo>
                    <a:pt x="4067" y="1256"/>
                    <a:pt x="3775" y="779"/>
                    <a:pt x="3330" y="455"/>
                  </a:cubicBezTo>
                  <a:cubicBezTo>
                    <a:pt x="2885" y="131"/>
                    <a:pt x="2341" y="0"/>
                    <a:pt x="1799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2" y="1354"/>
                    <a:pt x="0" y="1897"/>
                    <a:pt x="86" y="2440"/>
                  </a:cubicBezTo>
                  <a:cubicBezTo>
                    <a:pt x="245" y="3453"/>
                    <a:pt x="1123" y="4178"/>
                    <a:pt x="2118" y="4178"/>
                  </a:cubicBezTo>
                  <a:close/>
                  <a:moveTo>
                    <a:pt x="662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3" y="323"/>
                    <a:pt x="2028" y="315"/>
                    <a:pt x="2122" y="315"/>
                  </a:cubicBezTo>
                  <a:cubicBezTo>
                    <a:pt x="2500" y="315"/>
                    <a:pt x="2868" y="434"/>
                    <a:pt x="3180" y="661"/>
                  </a:cubicBezTo>
                  <a:cubicBezTo>
                    <a:pt x="3570" y="945"/>
                    <a:pt x="3826" y="1363"/>
                    <a:pt x="3901" y="1838"/>
                  </a:cubicBezTo>
                  <a:cubicBezTo>
                    <a:pt x="4056" y="2821"/>
                    <a:pt x="3382" y="3746"/>
                    <a:pt x="2400" y="3901"/>
                  </a:cubicBezTo>
                  <a:cubicBezTo>
                    <a:pt x="1418" y="4056"/>
                    <a:pt x="493" y="3382"/>
                    <a:pt x="338" y="2400"/>
                  </a:cubicBezTo>
                  <a:cubicBezTo>
                    <a:pt x="263" y="1925"/>
                    <a:pt x="378" y="1448"/>
                    <a:pt x="662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67">
              <a:extLst>
                <a:ext uri="{FF2B5EF4-FFF2-40B4-BE49-F238E27FC236}">
                  <a16:creationId xmlns:a16="http://schemas.microsoft.com/office/drawing/2014/main" id="{6E31ABC2-6BB3-47C5-9169-9F9581554E0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559676" y="5167313"/>
              <a:ext cx="423863" cy="407988"/>
            </a:xfrm>
            <a:custGeom>
              <a:avLst/>
              <a:gdLst>
                <a:gd name="T0" fmla="*/ 879 w 1113"/>
                <a:gd name="T1" fmla="*/ 116 h 1073"/>
                <a:gd name="T2" fmla="*/ 486 w 1113"/>
                <a:gd name="T3" fmla="*/ 21 h 1073"/>
                <a:gd name="T4" fmla="*/ 46 w 1113"/>
                <a:gd name="T5" fmla="*/ 626 h 1073"/>
                <a:gd name="T6" fmla="*/ 257 w 1113"/>
                <a:gd name="T7" fmla="*/ 972 h 1073"/>
                <a:gd name="T8" fmla="*/ 567 w 1113"/>
                <a:gd name="T9" fmla="*/ 1073 h 1073"/>
                <a:gd name="T10" fmla="*/ 650 w 1113"/>
                <a:gd name="T11" fmla="*/ 1066 h 1073"/>
                <a:gd name="T12" fmla="*/ 996 w 1113"/>
                <a:gd name="T13" fmla="*/ 855 h 1073"/>
                <a:gd name="T14" fmla="*/ 1091 w 1113"/>
                <a:gd name="T15" fmla="*/ 462 h 1073"/>
                <a:gd name="T16" fmla="*/ 879 w 1113"/>
                <a:gd name="T17" fmla="*/ 116 h 1073"/>
                <a:gd name="T18" fmla="*/ 790 w 1113"/>
                <a:gd name="T19" fmla="*/ 705 h 1073"/>
                <a:gd name="T20" fmla="*/ 611 w 1113"/>
                <a:gd name="T21" fmla="*/ 815 h 1073"/>
                <a:gd name="T22" fmla="*/ 297 w 1113"/>
                <a:gd name="T23" fmla="*/ 587 h 1073"/>
                <a:gd name="T24" fmla="*/ 525 w 1113"/>
                <a:gd name="T25" fmla="*/ 273 h 1073"/>
                <a:gd name="T26" fmla="*/ 569 w 1113"/>
                <a:gd name="T27" fmla="*/ 270 h 1073"/>
                <a:gd name="T28" fmla="*/ 729 w 1113"/>
                <a:gd name="T29" fmla="*/ 322 h 1073"/>
                <a:gd name="T30" fmla="*/ 839 w 1113"/>
                <a:gd name="T31" fmla="*/ 501 h 1073"/>
                <a:gd name="T32" fmla="*/ 790 w 1113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3" h="1073">
                  <a:moveTo>
                    <a:pt x="879" y="116"/>
                  </a:moveTo>
                  <a:cubicBezTo>
                    <a:pt x="765" y="33"/>
                    <a:pt x="625" y="0"/>
                    <a:pt x="486" y="21"/>
                  </a:cubicBezTo>
                  <a:cubicBezTo>
                    <a:pt x="198" y="67"/>
                    <a:pt x="0" y="338"/>
                    <a:pt x="46" y="626"/>
                  </a:cubicBezTo>
                  <a:cubicBezTo>
                    <a:pt x="68" y="766"/>
                    <a:pt x="143" y="888"/>
                    <a:pt x="257" y="972"/>
                  </a:cubicBezTo>
                  <a:cubicBezTo>
                    <a:pt x="348" y="1038"/>
                    <a:pt x="456" y="1073"/>
                    <a:pt x="567" y="1073"/>
                  </a:cubicBezTo>
                  <a:cubicBezTo>
                    <a:pt x="595" y="1073"/>
                    <a:pt x="622" y="1071"/>
                    <a:pt x="650" y="1066"/>
                  </a:cubicBezTo>
                  <a:cubicBezTo>
                    <a:pt x="790" y="1044"/>
                    <a:pt x="913" y="969"/>
                    <a:pt x="996" y="855"/>
                  </a:cubicBezTo>
                  <a:cubicBezTo>
                    <a:pt x="1079" y="741"/>
                    <a:pt x="1113" y="601"/>
                    <a:pt x="1091" y="462"/>
                  </a:cubicBezTo>
                  <a:cubicBezTo>
                    <a:pt x="1069" y="322"/>
                    <a:pt x="994" y="199"/>
                    <a:pt x="879" y="116"/>
                  </a:cubicBezTo>
                  <a:close/>
                  <a:moveTo>
                    <a:pt x="790" y="705"/>
                  </a:moveTo>
                  <a:cubicBezTo>
                    <a:pt x="747" y="764"/>
                    <a:pt x="683" y="803"/>
                    <a:pt x="611" y="815"/>
                  </a:cubicBezTo>
                  <a:cubicBezTo>
                    <a:pt x="461" y="839"/>
                    <a:pt x="321" y="736"/>
                    <a:pt x="297" y="587"/>
                  </a:cubicBezTo>
                  <a:cubicBezTo>
                    <a:pt x="274" y="437"/>
                    <a:pt x="376" y="297"/>
                    <a:pt x="525" y="273"/>
                  </a:cubicBezTo>
                  <a:cubicBezTo>
                    <a:pt x="540" y="271"/>
                    <a:pt x="554" y="270"/>
                    <a:pt x="569" y="270"/>
                  </a:cubicBezTo>
                  <a:cubicBezTo>
                    <a:pt x="626" y="270"/>
                    <a:pt x="682" y="288"/>
                    <a:pt x="729" y="322"/>
                  </a:cubicBezTo>
                  <a:cubicBezTo>
                    <a:pt x="788" y="365"/>
                    <a:pt x="827" y="429"/>
                    <a:pt x="839" y="501"/>
                  </a:cubicBezTo>
                  <a:cubicBezTo>
                    <a:pt x="850" y="574"/>
                    <a:pt x="833" y="646"/>
                    <a:pt x="790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68">
              <a:extLst>
                <a:ext uri="{FF2B5EF4-FFF2-40B4-BE49-F238E27FC236}">
                  <a16:creationId xmlns:a16="http://schemas.microsoft.com/office/drawing/2014/main" id="{C869A685-E70E-448C-A021-B74FF31325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34201" y="4551363"/>
              <a:ext cx="1493838" cy="1606550"/>
            </a:xfrm>
            <a:custGeom>
              <a:avLst/>
              <a:gdLst>
                <a:gd name="T0" fmla="*/ 3923 w 3923"/>
                <a:gd name="T1" fmla="*/ 1023 h 4222"/>
                <a:gd name="T2" fmla="*/ 1889 w 3923"/>
                <a:gd name="T3" fmla="*/ 129 h 4222"/>
                <a:gd name="T4" fmla="*/ 177 w 3923"/>
                <a:gd name="T5" fmla="*/ 2484 h 4222"/>
                <a:gd name="T6" fmla="*/ 999 w 3923"/>
                <a:gd name="T7" fmla="*/ 3827 h 4222"/>
                <a:gd name="T8" fmla="*/ 2207 w 3923"/>
                <a:gd name="T9" fmla="*/ 4222 h 4222"/>
                <a:gd name="T10" fmla="*/ 2531 w 3923"/>
                <a:gd name="T11" fmla="*/ 4196 h 4222"/>
                <a:gd name="T12" fmla="*/ 3874 w 3923"/>
                <a:gd name="T13" fmla="*/ 3374 h 4222"/>
                <a:gd name="T14" fmla="*/ 3923 w 3923"/>
                <a:gd name="T15" fmla="*/ 3302 h 4222"/>
                <a:gd name="T16" fmla="*/ 3923 w 3923"/>
                <a:gd name="T17" fmla="*/ 2727 h 4222"/>
                <a:gd name="T18" fmla="*/ 3668 w 3923"/>
                <a:gd name="T19" fmla="*/ 3224 h 4222"/>
                <a:gd name="T20" fmla="*/ 2491 w 3923"/>
                <a:gd name="T21" fmla="*/ 3944 h 4222"/>
                <a:gd name="T22" fmla="*/ 1149 w 3923"/>
                <a:gd name="T23" fmla="*/ 3621 h 4222"/>
                <a:gd name="T24" fmla="*/ 429 w 3923"/>
                <a:gd name="T25" fmla="*/ 2444 h 4222"/>
                <a:gd name="T26" fmla="*/ 752 w 3923"/>
                <a:gd name="T27" fmla="*/ 1102 h 4222"/>
                <a:gd name="T28" fmla="*/ 1929 w 3923"/>
                <a:gd name="T29" fmla="*/ 381 h 4222"/>
                <a:gd name="T30" fmla="*/ 2211 w 3923"/>
                <a:gd name="T31" fmla="*/ 359 h 4222"/>
                <a:gd name="T32" fmla="*/ 3923 w 3923"/>
                <a:gd name="T33" fmla="*/ 1599 h 4222"/>
                <a:gd name="T34" fmla="*/ 3923 w 3923"/>
                <a:gd name="T35" fmla="*/ 1023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3923" y="1023"/>
                  </a:moveTo>
                  <a:cubicBezTo>
                    <a:pt x="3490" y="375"/>
                    <a:pt x="2707" y="0"/>
                    <a:pt x="1889" y="129"/>
                  </a:cubicBezTo>
                  <a:cubicBezTo>
                    <a:pt x="768" y="306"/>
                    <a:pt x="0" y="1362"/>
                    <a:pt x="177" y="2484"/>
                  </a:cubicBezTo>
                  <a:cubicBezTo>
                    <a:pt x="262" y="3026"/>
                    <a:pt x="554" y="3503"/>
                    <a:pt x="999" y="3827"/>
                  </a:cubicBezTo>
                  <a:cubicBezTo>
                    <a:pt x="1356" y="4086"/>
                    <a:pt x="1775" y="4222"/>
                    <a:pt x="2207" y="4222"/>
                  </a:cubicBezTo>
                  <a:cubicBezTo>
                    <a:pt x="2314" y="4222"/>
                    <a:pt x="2422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39" y="3904"/>
                    <a:pt x="1149" y="3621"/>
                  </a:cubicBezTo>
                  <a:cubicBezTo>
                    <a:pt x="759" y="3337"/>
                    <a:pt x="503" y="2919"/>
                    <a:pt x="429" y="2444"/>
                  </a:cubicBezTo>
                  <a:cubicBezTo>
                    <a:pt x="354" y="1969"/>
                    <a:pt x="469" y="1492"/>
                    <a:pt x="752" y="1102"/>
                  </a:cubicBezTo>
                  <a:cubicBezTo>
                    <a:pt x="1036" y="712"/>
                    <a:pt x="1454" y="456"/>
                    <a:pt x="1929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lnTo>
                    <a:pt x="3923" y="10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4" name="Freeform 69">
              <a:extLst>
                <a:ext uri="{FF2B5EF4-FFF2-40B4-BE49-F238E27FC236}">
                  <a16:creationId xmlns:a16="http://schemas.microsoft.com/office/drawing/2014/main" id="{AD68F8BF-318A-4E61-9811-49AA289E3D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10376" y="1533525"/>
              <a:ext cx="831850" cy="819150"/>
            </a:xfrm>
            <a:custGeom>
              <a:avLst/>
              <a:gdLst>
                <a:gd name="T0" fmla="*/ 1114 w 2184"/>
                <a:gd name="T1" fmla="*/ 2154 h 2154"/>
                <a:gd name="T2" fmla="*/ 1277 w 2184"/>
                <a:gd name="T3" fmla="*/ 2141 h 2154"/>
                <a:gd name="T4" fmla="*/ 1955 w 2184"/>
                <a:gd name="T5" fmla="*/ 1726 h 2154"/>
                <a:gd name="T6" fmla="*/ 2141 w 2184"/>
                <a:gd name="T7" fmla="*/ 953 h 2154"/>
                <a:gd name="T8" fmla="*/ 953 w 2184"/>
                <a:gd name="T9" fmla="*/ 89 h 2154"/>
                <a:gd name="T10" fmla="*/ 89 w 2184"/>
                <a:gd name="T11" fmla="*/ 1277 h 2154"/>
                <a:gd name="T12" fmla="*/ 1114 w 2184"/>
                <a:gd name="T13" fmla="*/ 2154 h 2154"/>
                <a:gd name="T14" fmla="*/ 993 w 2184"/>
                <a:gd name="T15" fmla="*/ 341 h 2154"/>
                <a:gd name="T16" fmla="*/ 1116 w 2184"/>
                <a:gd name="T17" fmla="*/ 331 h 2154"/>
                <a:gd name="T18" fmla="*/ 1889 w 2184"/>
                <a:gd name="T19" fmla="*/ 993 h 2154"/>
                <a:gd name="T20" fmla="*/ 1749 w 2184"/>
                <a:gd name="T21" fmla="*/ 1576 h 2154"/>
                <a:gd name="T22" fmla="*/ 1237 w 2184"/>
                <a:gd name="T23" fmla="*/ 1889 h 2154"/>
                <a:gd name="T24" fmla="*/ 341 w 2184"/>
                <a:gd name="T25" fmla="*/ 1237 h 2154"/>
                <a:gd name="T26" fmla="*/ 993 w 2184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54">
                  <a:moveTo>
                    <a:pt x="1114" y="2154"/>
                  </a:moveTo>
                  <a:cubicBezTo>
                    <a:pt x="1168" y="2154"/>
                    <a:pt x="1222" y="2150"/>
                    <a:pt x="1277" y="2141"/>
                  </a:cubicBezTo>
                  <a:cubicBezTo>
                    <a:pt x="1551" y="2098"/>
                    <a:pt x="1791" y="1951"/>
                    <a:pt x="1955" y="1726"/>
                  </a:cubicBezTo>
                  <a:cubicBezTo>
                    <a:pt x="2118" y="1501"/>
                    <a:pt x="2184" y="1227"/>
                    <a:pt x="2141" y="953"/>
                  </a:cubicBezTo>
                  <a:cubicBezTo>
                    <a:pt x="2052" y="387"/>
                    <a:pt x="1519" y="0"/>
                    <a:pt x="953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2" y="2154"/>
                    <a:pt x="1114" y="2154"/>
                  </a:cubicBezTo>
                  <a:close/>
                  <a:moveTo>
                    <a:pt x="993" y="341"/>
                  </a:moveTo>
                  <a:cubicBezTo>
                    <a:pt x="1034" y="334"/>
                    <a:pt x="1075" y="331"/>
                    <a:pt x="1116" y="331"/>
                  </a:cubicBezTo>
                  <a:cubicBezTo>
                    <a:pt x="1494" y="331"/>
                    <a:pt x="1829" y="607"/>
                    <a:pt x="1889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5" y="1745"/>
                    <a:pt x="1444" y="1857"/>
                    <a:pt x="1237" y="1889"/>
                  </a:cubicBezTo>
                  <a:cubicBezTo>
                    <a:pt x="810" y="1957"/>
                    <a:pt x="408" y="1664"/>
                    <a:pt x="341" y="1237"/>
                  </a:cubicBezTo>
                  <a:cubicBezTo>
                    <a:pt x="274" y="810"/>
                    <a:pt x="566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5" name="Freeform 70">
              <a:extLst>
                <a:ext uri="{FF2B5EF4-FFF2-40B4-BE49-F238E27FC236}">
                  <a16:creationId xmlns:a16="http://schemas.microsoft.com/office/drawing/2014/main" id="{501438A2-C5C3-40CD-BEF4-C4B2FCBAEC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67563" y="4741863"/>
              <a:ext cx="1241425" cy="1220788"/>
            </a:xfrm>
            <a:custGeom>
              <a:avLst/>
              <a:gdLst>
                <a:gd name="T0" fmla="*/ 1353 w 3257"/>
                <a:gd name="T1" fmla="*/ 133 h 3212"/>
                <a:gd name="T2" fmla="*/ 342 w 3257"/>
                <a:gd name="T3" fmla="*/ 752 h 3212"/>
                <a:gd name="T4" fmla="*/ 64 w 3257"/>
                <a:gd name="T5" fmla="*/ 1904 h 3212"/>
                <a:gd name="T6" fmla="*/ 683 w 3257"/>
                <a:gd name="T7" fmla="*/ 2915 h 3212"/>
                <a:gd name="T8" fmla="*/ 1592 w 3257"/>
                <a:gd name="T9" fmla="*/ 3212 h 3212"/>
                <a:gd name="T10" fmla="*/ 1835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3 w 3257"/>
                <a:gd name="T19" fmla="*/ 2709 h 3212"/>
                <a:gd name="T20" fmla="*/ 316 w 3257"/>
                <a:gd name="T21" fmla="*/ 1864 h 3212"/>
                <a:gd name="T22" fmla="*/ 548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2" y="752"/>
                  </a:cubicBezTo>
                  <a:cubicBezTo>
                    <a:pt x="99" y="1087"/>
                    <a:pt x="0" y="1496"/>
                    <a:pt x="64" y="1904"/>
                  </a:cubicBezTo>
                  <a:cubicBezTo>
                    <a:pt x="129" y="2312"/>
                    <a:pt x="348" y="2671"/>
                    <a:pt x="683" y="2915"/>
                  </a:cubicBezTo>
                  <a:cubicBezTo>
                    <a:pt x="951" y="3110"/>
                    <a:pt x="1267" y="3212"/>
                    <a:pt x="1592" y="3212"/>
                  </a:cubicBezTo>
                  <a:cubicBezTo>
                    <a:pt x="1672" y="3212"/>
                    <a:pt x="1754" y="3206"/>
                    <a:pt x="1835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6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3" y="2709"/>
                  </a:cubicBezTo>
                  <a:cubicBezTo>
                    <a:pt x="553" y="2505"/>
                    <a:pt x="370" y="2205"/>
                    <a:pt x="316" y="1864"/>
                  </a:cubicBezTo>
                  <a:cubicBezTo>
                    <a:pt x="262" y="1524"/>
                    <a:pt x="345" y="1182"/>
                    <a:pt x="548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0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6" name="Freeform 71">
              <a:extLst>
                <a:ext uri="{FF2B5EF4-FFF2-40B4-BE49-F238E27FC236}">
                  <a16:creationId xmlns:a16="http://schemas.microsoft.com/office/drawing/2014/main" id="{8CE43BB6-BE80-4B9B-8929-3D5F7C0BC5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75651" y="6227763"/>
              <a:ext cx="52388" cy="38100"/>
            </a:xfrm>
            <a:custGeom>
              <a:avLst/>
              <a:gdLst>
                <a:gd name="T0" fmla="*/ 139 w 139"/>
                <a:gd name="T1" fmla="*/ 0 h 100"/>
                <a:gd name="T2" fmla="*/ 0 w 139"/>
                <a:gd name="T3" fmla="*/ 100 h 100"/>
                <a:gd name="T4" fmla="*/ 139 w 139"/>
                <a:gd name="T5" fmla="*/ 100 h 100"/>
                <a:gd name="T6" fmla="*/ 139 w 139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00">
                  <a:moveTo>
                    <a:pt x="139" y="0"/>
                  </a:moveTo>
                  <a:cubicBezTo>
                    <a:pt x="94" y="35"/>
                    <a:pt x="47" y="68"/>
                    <a:pt x="0" y="100"/>
                  </a:cubicBezTo>
                  <a:cubicBezTo>
                    <a:pt x="139" y="100"/>
                    <a:pt x="139" y="100"/>
                    <a:pt x="139" y="100"/>
                  </a:cubicBezTo>
                  <a:lnTo>
                    <a:pt x="1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7" name="Freeform 72">
              <a:extLst>
                <a:ext uri="{FF2B5EF4-FFF2-40B4-BE49-F238E27FC236}">
                  <a16:creationId xmlns:a16="http://schemas.microsoft.com/office/drawing/2014/main" id="{A774C9A5-D800-4BAA-AE71-37EC92E804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69076" y="4171950"/>
              <a:ext cx="1858963" cy="2093913"/>
            </a:xfrm>
            <a:custGeom>
              <a:avLst/>
              <a:gdLst>
                <a:gd name="T0" fmla="*/ 1508 w 4881"/>
                <a:gd name="T1" fmla="*/ 5444 h 5506"/>
                <a:gd name="T2" fmla="*/ 379 w 4881"/>
                <a:gd name="T3" fmla="*/ 3602 h 5506"/>
                <a:gd name="T4" fmla="*/ 2728 w 4881"/>
                <a:gd name="T5" fmla="*/ 373 h 5506"/>
                <a:gd name="T6" fmla="*/ 3170 w 4881"/>
                <a:gd name="T7" fmla="*/ 338 h 5506"/>
                <a:gd name="T8" fmla="*/ 4881 w 4881"/>
                <a:gd name="T9" fmla="*/ 920 h 5506"/>
                <a:gd name="T10" fmla="*/ 4881 w 4881"/>
                <a:gd name="T11" fmla="*/ 607 h 5506"/>
                <a:gd name="T12" fmla="*/ 2689 w 4881"/>
                <a:gd name="T13" fmla="*/ 121 h 5506"/>
                <a:gd name="T14" fmla="*/ 680 w 4881"/>
                <a:gd name="T15" fmla="*/ 1352 h 5506"/>
                <a:gd name="T16" fmla="*/ 127 w 4881"/>
                <a:gd name="T17" fmla="*/ 3641 h 5506"/>
                <a:gd name="T18" fmla="*/ 1175 w 4881"/>
                <a:gd name="T19" fmla="*/ 5506 h 5506"/>
                <a:gd name="T20" fmla="*/ 1598 w 4881"/>
                <a:gd name="T21" fmla="*/ 5506 h 5506"/>
                <a:gd name="T22" fmla="*/ 1508 w 4881"/>
                <a:gd name="T23" fmla="*/ 5444 h 5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81" h="5506">
                  <a:moveTo>
                    <a:pt x="1508" y="5444"/>
                  </a:moveTo>
                  <a:cubicBezTo>
                    <a:pt x="897" y="5000"/>
                    <a:pt x="496" y="4345"/>
                    <a:pt x="379" y="3602"/>
                  </a:cubicBezTo>
                  <a:cubicBezTo>
                    <a:pt x="137" y="2064"/>
                    <a:pt x="1191" y="616"/>
                    <a:pt x="2728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4" y="172"/>
                    <a:pt x="3461" y="0"/>
                    <a:pt x="2689" y="121"/>
                  </a:cubicBezTo>
                  <a:cubicBezTo>
                    <a:pt x="1878" y="249"/>
                    <a:pt x="1164" y="686"/>
                    <a:pt x="680" y="1352"/>
                  </a:cubicBezTo>
                  <a:cubicBezTo>
                    <a:pt x="196" y="2017"/>
                    <a:pt x="0" y="2830"/>
                    <a:pt x="127" y="3641"/>
                  </a:cubicBezTo>
                  <a:cubicBezTo>
                    <a:pt x="247" y="4397"/>
                    <a:pt x="633" y="5046"/>
                    <a:pt x="1175" y="5506"/>
                  </a:cubicBezTo>
                  <a:cubicBezTo>
                    <a:pt x="1598" y="5506"/>
                    <a:pt x="1598" y="5506"/>
                    <a:pt x="1598" y="5506"/>
                  </a:cubicBezTo>
                  <a:cubicBezTo>
                    <a:pt x="1568" y="5486"/>
                    <a:pt x="1537" y="5465"/>
                    <a:pt x="1508" y="5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8" name="Freeform 73">
              <a:extLst>
                <a:ext uri="{FF2B5EF4-FFF2-40B4-BE49-F238E27FC236}">
                  <a16:creationId xmlns:a16="http://schemas.microsoft.com/office/drawing/2014/main" id="{6246A381-DD8E-4460-9011-F44AD1EE674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67588" y="4967288"/>
              <a:ext cx="833438" cy="801688"/>
            </a:xfrm>
            <a:custGeom>
              <a:avLst/>
              <a:gdLst>
                <a:gd name="T0" fmla="*/ 1680 w 2184"/>
                <a:gd name="T1" fmla="*/ 229 h 2108"/>
                <a:gd name="T2" fmla="*/ 907 w 2184"/>
                <a:gd name="T3" fmla="*/ 43 h 2108"/>
                <a:gd name="T4" fmla="*/ 229 w 2184"/>
                <a:gd name="T5" fmla="*/ 458 h 2108"/>
                <a:gd name="T6" fmla="*/ 43 w 2184"/>
                <a:gd name="T7" fmla="*/ 1231 h 2108"/>
                <a:gd name="T8" fmla="*/ 1068 w 2184"/>
                <a:gd name="T9" fmla="*/ 2108 h 2108"/>
                <a:gd name="T10" fmla="*/ 1231 w 2184"/>
                <a:gd name="T11" fmla="*/ 2095 h 2108"/>
                <a:gd name="T12" fmla="*/ 2095 w 2184"/>
                <a:gd name="T13" fmla="*/ 907 h 2108"/>
                <a:gd name="T14" fmla="*/ 1680 w 2184"/>
                <a:gd name="T15" fmla="*/ 229 h 2108"/>
                <a:gd name="T16" fmla="*/ 1191 w 2184"/>
                <a:gd name="T17" fmla="*/ 1843 h 2108"/>
                <a:gd name="T18" fmla="*/ 295 w 2184"/>
                <a:gd name="T19" fmla="*/ 1191 h 2108"/>
                <a:gd name="T20" fmla="*/ 947 w 2184"/>
                <a:gd name="T21" fmla="*/ 295 h 2108"/>
                <a:gd name="T22" fmla="*/ 1070 w 2184"/>
                <a:gd name="T23" fmla="*/ 285 h 2108"/>
                <a:gd name="T24" fmla="*/ 1843 w 2184"/>
                <a:gd name="T25" fmla="*/ 947 h 2108"/>
                <a:gd name="T26" fmla="*/ 1191 w 2184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08">
                  <a:moveTo>
                    <a:pt x="1680" y="229"/>
                  </a:moveTo>
                  <a:cubicBezTo>
                    <a:pt x="1455" y="66"/>
                    <a:pt x="1181" y="0"/>
                    <a:pt x="907" y="43"/>
                  </a:cubicBezTo>
                  <a:cubicBezTo>
                    <a:pt x="633" y="86"/>
                    <a:pt x="393" y="233"/>
                    <a:pt x="229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6" y="2108"/>
                    <a:pt x="1068" y="2108"/>
                  </a:cubicBezTo>
                  <a:cubicBezTo>
                    <a:pt x="1122" y="2108"/>
                    <a:pt x="1176" y="2104"/>
                    <a:pt x="1231" y="2095"/>
                  </a:cubicBezTo>
                  <a:cubicBezTo>
                    <a:pt x="1797" y="2006"/>
                    <a:pt x="2184" y="1473"/>
                    <a:pt x="2095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4" y="1911"/>
                    <a:pt x="362" y="1618"/>
                    <a:pt x="295" y="1191"/>
                  </a:cubicBezTo>
                  <a:cubicBezTo>
                    <a:pt x="227" y="764"/>
                    <a:pt x="520" y="362"/>
                    <a:pt x="947" y="295"/>
                  </a:cubicBezTo>
                  <a:cubicBezTo>
                    <a:pt x="988" y="288"/>
                    <a:pt x="1029" y="285"/>
                    <a:pt x="1070" y="285"/>
                  </a:cubicBezTo>
                  <a:cubicBezTo>
                    <a:pt x="1448" y="285"/>
                    <a:pt x="1783" y="561"/>
                    <a:pt x="1843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740AED6-4779-4521-95B6-EC87AA900C74}"/>
              </a:ext>
            </a:extLst>
          </p:cNvPr>
          <p:cNvSpPr/>
          <p:nvPr userDrawn="1"/>
        </p:nvSpPr>
        <p:spPr>
          <a:xfrm>
            <a:off x="9896995" y="6142247"/>
            <a:ext cx="2295005" cy="180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8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E764D82-C3C4-4841-8798-4BB5E4382C4B}"/>
              </a:ext>
            </a:extLst>
          </p:cNvPr>
          <p:cNvSpPr/>
          <p:nvPr userDrawn="1"/>
        </p:nvSpPr>
        <p:spPr>
          <a:xfrm>
            <a:off x="0" y="-2003"/>
            <a:ext cx="12208614" cy="6860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5079D6-DF49-42DF-9FAD-3E138BDD018D}"/>
              </a:ext>
            </a:extLst>
          </p:cNvPr>
          <p:cNvSpPr/>
          <p:nvPr/>
        </p:nvSpPr>
        <p:spPr>
          <a:xfrm>
            <a:off x="0" y="-2003"/>
            <a:ext cx="12208614" cy="6860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6ACBB3C-C29B-4135-B465-2E8B90038156}"/>
              </a:ext>
            </a:extLst>
          </p:cNvPr>
          <p:cNvGrpSpPr/>
          <p:nvPr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lumMod val="20000"/>
              <a:lumOff val="80000"/>
              <a:alpha val="20000"/>
            </a:schemeClr>
          </a:solidFill>
        </p:grpSpPr>
        <p:sp>
          <p:nvSpPr>
            <p:cNvPr id="111" name="Freeform 9">
              <a:extLst>
                <a:ext uri="{FF2B5EF4-FFF2-40B4-BE49-F238E27FC236}">
                  <a16:creationId xmlns:a16="http://schemas.microsoft.com/office/drawing/2014/main" id="{753BB080-F0A0-4ED0-8BB6-0B5AD7F08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2" name="Freeform 10">
              <a:extLst>
                <a:ext uri="{FF2B5EF4-FFF2-40B4-BE49-F238E27FC236}">
                  <a16:creationId xmlns:a16="http://schemas.microsoft.com/office/drawing/2014/main" id="{EDC28855-4058-4E20-A25D-41FE394085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3" name="Freeform 11">
              <a:extLst>
                <a:ext uri="{FF2B5EF4-FFF2-40B4-BE49-F238E27FC236}">
                  <a16:creationId xmlns:a16="http://schemas.microsoft.com/office/drawing/2014/main" id="{73721D57-3F5B-40FC-A688-5CF5D27C6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4" name="Freeform 12">
              <a:extLst>
                <a:ext uri="{FF2B5EF4-FFF2-40B4-BE49-F238E27FC236}">
                  <a16:creationId xmlns:a16="http://schemas.microsoft.com/office/drawing/2014/main" id="{A6D8B2AB-6526-4F0A-A624-03CAC2550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5" name="Freeform 13">
              <a:extLst>
                <a:ext uri="{FF2B5EF4-FFF2-40B4-BE49-F238E27FC236}">
                  <a16:creationId xmlns:a16="http://schemas.microsoft.com/office/drawing/2014/main" id="{8D7E78FE-F28E-4EA5-99A6-15A8B111F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6" name="Freeform 14">
              <a:extLst>
                <a:ext uri="{FF2B5EF4-FFF2-40B4-BE49-F238E27FC236}">
                  <a16:creationId xmlns:a16="http://schemas.microsoft.com/office/drawing/2014/main" id="{E8A82F89-1EF1-485C-A9A9-8339CE3F9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7" name="Freeform 15">
              <a:extLst>
                <a:ext uri="{FF2B5EF4-FFF2-40B4-BE49-F238E27FC236}">
                  <a16:creationId xmlns:a16="http://schemas.microsoft.com/office/drawing/2014/main" id="{E01A582E-9C88-4B97-BE1F-E904B83AC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8" name="Freeform 16">
              <a:extLst>
                <a:ext uri="{FF2B5EF4-FFF2-40B4-BE49-F238E27FC236}">
                  <a16:creationId xmlns:a16="http://schemas.microsoft.com/office/drawing/2014/main" id="{A312D717-E654-4D5D-841F-3091204C4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9" name="Freeform 17">
              <a:extLst>
                <a:ext uri="{FF2B5EF4-FFF2-40B4-BE49-F238E27FC236}">
                  <a16:creationId xmlns:a16="http://schemas.microsoft.com/office/drawing/2014/main" id="{895D699A-92C7-47CC-B09A-C25936EE7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0" name="Freeform 18">
              <a:extLst>
                <a:ext uri="{FF2B5EF4-FFF2-40B4-BE49-F238E27FC236}">
                  <a16:creationId xmlns:a16="http://schemas.microsoft.com/office/drawing/2014/main" id="{2B19F5A9-7C26-49B2-BCFA-002A5DB4C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1" name="Freeform 19">
              <a:extLst>
                <a:ext uri="{FF2B5EF4-FFF2-40B4-BE49-F238E27FC236}">
                  <a16:creationId xmlns:a16="http://schemas.microsoft.com/office/drawing/2014/main" id="{62014BB2-C4F7-49D3-8343-9B8DEAB93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2" name="Freeform 20">
              <a:extLst>
                <a:ext uri="{FF2B5EF4-FFF2-40B4-BE49-F238E27FC236}">
                  <a16:creationId xmlns:a16="http://schemas.microsoft.com/office/drawing/2014/main" id="{69BF1553-1FF2-4684-9150-AA9FDD9E4E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3" name="Freeform 21">
              <a:extLst>
                <a:ext uri="{FF2B5EF4-FFF2-40B4-BE49-F238E27FC236}">
                  <a16:creationId xmlns:a16="http://schemas.microsoft.com/office/drawing/2014/main" id="{F3A6668B-D66A-406C-BB74-E5DDAD7267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4" name="Freeform 22">
              <a:extLst>
                <a:ext uri="{FF2B5EF4-FFF2-40B4-BE49-F238E27FC236}">
                  <a16:creationId xmlns:a16="http://schemas.microsoft.com/office/drawing/2014/main" id="{97A18DB4-DD73-47E5-8671-3A033BDA2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5" name="Freeform 23">
              <a:extLst>
                <a:ext uri="{FF2B5EF4-FFF2-40B4-BE49-F238E27FC236}">
                  <a16:creationId xmlns:a16="http://schemas.microsoft.com/office/drawing/2014/main" id="{7D95907E-A285-49D2-A441-A96647941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6" name="Freeform 24">
              <a:extLst>
                <a:ext uri="{FF2B5EF4-FFF2-40B4-BE49-F238E27FC236}">
                  <a16:creationId xmlns:a16="http://schemas.microsoft.com/office/drawing/2014/main" id="{E3AB1B7D-902A-4C9C-A6B4-3574DDE84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7" name="Freeform 25">
              <a:extLst>
                <a:ext uri="{FF2B5EF4-FFF2-40B4-BE49-F238E27FC236}">
                  <a16:creationId xmlns:a16="http://schemas.microsoft.com/office/drawing/2014/main" id="{BF38975B-5564-4EA7-87FA-7753AC78E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8" name="Freeform 26">
              <a:extLst>
                <a:ext uri="{FF2B5EF4-FFF2-40B4-BE49-F238E27FC236}">
                  <a16:creationId xmlns:a16="http://schemas.microsoft.com/office/drawing/2014/main" id="{9310921A-D171-4A06-A182-CF3F393DC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9" name="Freeform 27">
              <a:extLst>
                <a:ext uri="{FF2B5EF4-FFF2-40B4-BE49-F238E27FC236}">
                  <a16:creationId xmlns:a16="http://schemas.microsoft.com/office/drawing/2014/main" id="{DF7866C0-D940-4D78-8D15-097199667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0" name="Freeform 28">
              <a:extLst>
                <a:ext uri="{FF2B5EF4-FFF2-40B4-BE49-F238E27FC236}">
                  <a16:creationId xmlns:a16="http://schemas.microsoft.com/office/drawing/2014/main" id="{19A02324-C138-477A-A158-0F795DA08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1" name="Freeform 29">
              <a:extLst>
                <a:ext uri="{FF2B5EF4-FFF2-40B4-BE49-F238E27FC236}">
                  <a16:creationId xmlns:a16="http://schemas.microsoft.com/office/drawing/2014/main" id="{4C6740CC-0469-4D67-96DB-A95537EE1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2" name="Freeform 30">
              <a:extLst>
                <a:ext uri="{FF2B5EF4-FFF2-40B4-BE49-F238E27FC236}">
                  <a16:creationId xmlns:a16="http://schemas.microsoft.com/office/drawing/2014/main" id="{A4DA58C3-A4FF-43F3-A051-DD8EA6F792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3" name="Freeform 31">
              <a:extLst>
                <a:ext uri="{FF2B5EF4-FFF2-40B4-BE49-F238E27FC236}">
                  <a16:creationId xmlns:a16="http://schemas.microsoft.com/office/drawing/2014/main" id="{6ABB57F6-86DA-469D-829C-491F49D87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4" name="Freeform 32">
              <a:extLst>
                <a:ext uri="{FF2B5EF4-FFF2-40B4-BE49-F238E27FC236}">
                  <a16:creationId xmlns:a16="http://schemas.microsoft.com/office/drawing/2014/main" id="{E56494A4-A7C8-45A6-9CB9-5F837F6C1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5" name="Freeform 33">
              <a:extLst>
                <a:ext uri="{FF2B5EF4-FFF2-40B4-BE49-F238E27FC236}">
                  <a16:creationId xmlns:a16="http://schemas.microsoft.com/office/drawing/2014/main" id="{79A385B4-1FCE-445E-9745-8C353199D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6" name="Freeform 34">
              <a:extLst>
                <a:ext uri="{FF2B5EF4-FFF2-40B4-BE49-F238E27FC236}">
                  <a16:creationId xmlns:a16="http://schemas.microsoft.com/office/drawing/2014/main" id="{C23BAABA-8559-4EB0-B65B-804503BB9C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7" name="Freeform 35">
              <a:extLst>
                <a:ext uri="{FF2B5EF4-FFF2-40B4-BE49-F238E27FC236}">
                  <a16:creationId xmlns:a16="http://schemas.microsoft.com/office/drawing/2014/main" id="{4896E806-7B44-4C2A-BCDB-2627AFA74B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8" name="Freeform 36">
              <a:extLst>
                <a:ext uri="{FF2B5EF4-FFF2-40B4-BE49-F238E27FC236}">
                  <a16:creationId xmlns:a16="http://schemas.microsoft.com/office/drawing/2014/main" id="{30861202-E865-41C5-B1BF-43E2F43EBC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9" name="Freeform 37">
              <a:extLst>
                <a:ext uri="{FF2B5EF4-FFF2-40B4-BE49-F238E27FC236}">
                  <a16:creationId xmlns:a16="http://schemas.microsoft.com/office/drawing/2014/main" id="{B1B765D2-9492-4FFA-855E-A5E91ECBE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0" name="Freeform 38">
              <a:extLst>
                <a:ext uri="{FF2B5EF4-FFF2-40B4-BE49-F238E27FC236}">
                  <a16:creationId xmlns:a16="http://schemas.microsoft.com/office/drawing/2014/main" id="{C685E46D-3DF9-4B8C-9152-9797DCB746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1" name="Freeform 39">
              <a:extLst>
                <a:ext uri="{FF2B5EF4-FFF2-40B4-BE49-F238E27FC236}">
                  <a16:creationId xmlns:a16="http://schemas.microsoft.com/office/drawing/2014/main" id="{26DC6270-01D9-4437-861A-9331AD4A6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2" name="Freeform 40">
              <a:extLst>
                <a:ext uri="{FF2B5EF4-FFF2-40B4-BE49-F238E27FC236}">
                  <a16:creationId xmlns:a16="http://schemas.microsoft.com/office/drawing/2014/main" id="{0DF85D40-C9C7-427F-B9A6-03EAF6CEF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3" name="Freeform 41">
              <a:extLst>
                <a:ext uri="{FF2B5EF4-FFF2-40B4-BE49-F238E27FC236}">
                  <a16:creationId xmlns:a16="http://schemas.microsoft.com/office/drawing/2014/main" id="{F9E0D7A3-8D3A-4388-92A7-337C54F64E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9F1BC862-6228-4145-A0E9-82853A8A5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380421"/>
            <a:ext cx="9000000" cy="900000"/>
          </a:xfrm>
        </p:spPr>
        <p:txBody>
          <a:bodyPr anchor="b" anchorCtr="0"/>
          <a:lstStyle>
            <a:lvl1pPr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2071BD-EBFF-448F-BA08-39F6966C1D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3429000"/>
            <a:ext cx="9000000" cy="238239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0" indent="0">
              <a:buNone/>
              <a:defRPr sz="1800">
                <a:solidFill>
                  <a:schemeClr val="bg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5pPr>
            <a:lvl6pPr>
              <a:defRPr sz="1800">
                <a:solidFill>
                  <a:schemeClr val="bg1"/>
                </a:solidFill>
              </a:defRPr>
            </a:lvl6pPr>
            <a:lvl7pPr>
              <a:defRPr sz="1800">
                <a:solidFill>
                  <a:schemeClr val="bg1"/>
                </a:solidFill>
              </a:defRPr>
            </a:lvl7pPr>
            <a:lvl8pPr>
              <a:defRPr sz="1800">
                <a:solidFill>
                  <a:schemeClr val="bg1"/>
                </a:solidFill>
              </a:defRPr>
            </a:lvl8pPr>
            <a:lvl9pPr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This is Introduction slide A, 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9CE3771-0F09-4732-A77A-06F3C60C1641}"/>
              </a:ext>
            </a:extLst>
          </p:cNvPr>
          <p:cNvGrpSpPr/>
          <p:nvPr userDrawn="1"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lumMod val="20000"/>
              <a:lumOff val="80000"/>
              <a:alpha val="20000"/>
            </a:schemeClr>
          </a:solidFill>
        </p:grpSpPr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DE009BEC-2CBA-4791-8E7C-D5D0C986A3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2B525AB4-0941-406A-AB67-23D27AB024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734637CC-A362-4E4C-AEE3-1759C51068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D4D9AB7D-60D7-42A8-AABB-6F6F3BB498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4251C369-85F3-4336-80AC-C47110E9C7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ABDC7E09-7561-4A9C-8BA7-B81DBBFA10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E88F463A-A006-490C-B107-A711AA6403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9B137B8-5A82-412C-BDE2-285B351D2F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2ECA5B3A-CF66-4428-8B0E-4B2381D6DF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C3BF2513-E779-4294-8EF7-7D94B6CD28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3E738ED-E94E-455B-B25E-5F4E24279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3AB0F5BB-8588-4074-91E5-0EE72BCE0E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509543DA-1C9E-4FB4-A539-3767CBBE946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190CC667-4FF3-4D37-B50D-7962915790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1ACF7D3D-F722-49CE-9EB9-2E8CF2E9EE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183D2EEF-2258-4F23-9EB9-1AE36B1201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6430F61C-869E-45D5-B002-23B9860E31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43A0AFC1-DA46-46E5-B490-5AE6D489B3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C27D0180-CD84-4C41-8B60-B9E9A68ED7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BDF74390-AC0A-4E7D-98C6-C9CAC48CAA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E00A00F0-AC0E-41BF-B2CD-73AA73721E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6C83FB66-65F0-4DA5-8889-4A5BBDE30FF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775F58B4-FABD-4CAD-ABA8-EFF9BC786E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AAC5911E-25FB-490D-8E9E-6F237146C2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28733C5A-3836-4009-BE0E-C6F8CA94B7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E4363E9C-11C4-4C63-816B-CCFDD93E53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88012CCD-979C-4FD3-A202-30C04E267D6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39F96C95-3F11-4C9F-A0EB-03CC110C85B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C0FD7F57-13E0-48AF-A6A9-C3458A124E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467C179D-BB28-4610-A23E-B3D63748E0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39">
              <a:extLst>
                <a:ext uri="{FF2B5EF4-FFF2-40B4-BE49-F238E27FC236}">
                  <a16:creationId xmlns:a16="http://schemas.microsoft.com/office/drawing/2014/main" id="{33ACD024-2DD3-4ED2-AF5D-4F941068EB1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40">
              <a:extLst>
                <a:ext uri="{FF2B5EF4-FFF2-40B4-BE49-F238E27FC236}">
                  <a16:creationId xmlns:a16="http://schemas.microsoft.com/office/drawing/2014/main" id="{95B33F3B-D430-4C84-AED9-C065764C04F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41">
              <a:extLst>
                <a:ext uri="{FF2B5EF4-FFF2-40B4-BE49-F238E27FC236}">
                  <a16:creationId xmlns:a16="http://schemas.microsoft.com/office/drawing/2014/main" id="{DB831B51-3E44-4A09-AD02-B263163B75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4270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852B564-FAA4-4CAD-99F8-EF4333D83E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1825625"/>
            <a:ext cx="8998392" cy="41259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text, or click on one of the central icons to add a table, chart, SmartArt, image or media. There are three type styles available as List levels, press the ‘Increase/Decrease’ button under the Home table to move though the styles.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7FDE44-A295-4D1B-ABAE-F988FC91B0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 and content slide</a:t>
            </a:r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A44480-1424-472E-A3DD-AA7A2B3BF1B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5556D3E-59B0-40D4-9788-F0921CD7E3F2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1C9EE7F-71FD-4987-963F-0EFB06529EC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C73CC6C-E28E-4C41-A819-00909DBFF0C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49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3200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This slide can be used for two text boxes, or text and: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18199" y="1825625"/>
            <a:ext cx="43200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E2A9-A458-4667-BB35-99E065617BC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5D493F0-11AE-4296-829D-8B4BE3976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31710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406818" y="681150"/>
            <a:ext cx="5040000" cy="504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text, or a central icon to add: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ADA0-D759-42BA-963E-B583330C139B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0C40AA8-22A5-4E1E-A109-C7BCACE61B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38" y="1393017"/>
            <a:ext cx="3351213" cy="400489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styles.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2721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37396" y="1109079"/>
            <a:ext cx="7409422" cy="4213066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A23740-E1C7-477E-95A9-023E82557D5E}" type="datetime1">
              <a:rPr lang="en-GB" smtClean="0">
                <a:solidFill>
                  <a:srgbClr val="FFFFFF"/>
                </a:solidFill>
              </a:rPr>
              <a:pPr/>
              <a:t>06/11/2024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AEA0E0-5CC6-4BD0-905C-A0021E419432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34988" y="5509997"/>
            <a:ext cx="7511830" cy="68432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14004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image and floa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central icon to add picture, or select ‘Insert &gt; Pictures’, or drag and drop from </a:t>
            </a:r>
            <a:r>
              <a:rPr lang="en-US"/>
              <a:t>File Explorer.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EA710-7F4D-42D5-BC6D-9FF1F09D4F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3796" y="6295730"/>
            <a:ext cx="1270800" cy="363600"/>
          </a:xfrm>
          <a:blipFill>
            <a:blip r:embed="rId2"/>
            <a:srcRect/>
            <a:stretch>
              <a:fillRect t="-334" b="-334"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">
                <a:noFill/>
              </a:defRPr>
            </a:lvl1pPr>
            <a:lvl2pPr marL="0" indent="0">
              <a:buNone/>
              <a:defRPr sz="600">
                <a:noFill/>
              </a:defRPr>
            </a:lvl2pPr>
            <a:lvl3pPr marL="0" indent="0">
              <a:buNone/>
              <a:defRPr sz="600">
                <a:noFill/>
              </a:defRPr>
            </a:lvl3pPr>
            <a:lvl4pPr marL="0" indent="0">
              <a:buFont typeface="Arial" panose="020B0604020202020204" pitchFamily="34" charset="0"/>
              <a:buNone/>
              <a:defRPr sz="600">
                <a:noFill/>
              </a:defRPr>
            </a:lvl4pPr>
            <a:lvl5pPr marL="0" indent="0">
              <a:buFont typeface="Arial" panose="020B0604020202020204" pitchFamily="34" charset="0"/>
              <a:buNone/>
              <a:defRPr sz="600">
                <a:noFill/>
              </a:defRPr>
            </a:lvl5pPr>
            <a:lvl6pPr marL="0" indent="0">
              <a:buFont typeface="Arial" panose="020B0604020202020204" pitchFamily="34" charset="0"/>
              <a:buNone/>
              <a:defRPr sz="600">
                <a:noFill/>
              </a:defRPr>
            </a:lvl6pPr>
            <a:lvl7pPr marL="0" indent="0">
              <a:buFont typeface="Arial" panose="020B0604020202020204" pitchFamily="34" charset="0"/>
              <a:buNone/>
              <a:defRPr sz="600">
                <a:noFill/>
              </a:defRPr>
            </a:lvl7pPr>
            <a:lvl8pPr marL="0" indent="0">
              <a:buFont typeface="Arial" panose="020B0604020202020204" pitchFamily="34" charset="0"/>
              <a:buNone/>
              <a:defRPr sz="600">
                <a:noFill/>
              </a:defRPr>
            </a:lvl8pPr>
            <a:lvl9pPr marL="0" indent="0">
              <a:buFont typeface="Arial" panose="020B0604020202020204" pitchFamily="34" charset="0"/>
              <a:buNone/>
              <a:defRPr sz="600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E87ED9-C28F-4EDE-9396-0B1A48E87CA0}" type="datetime1">
              <a:rPr lang="en-GB" smtClean="0">
                <a:solidFill>
                  <a:srgbClr val="FFFFFF"/>
                </a:solidFill>
              </a:rPr>
              <a:pPr/>
              <a:t>06/11/2024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srgbClr val="FFFFFF"/>
                </a:solidFill>
              </a:rPr>
              <a:t>Presentation title - to add as footer, select 'Insert &gt; Header &amp; Footer'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AEA0E0-5CC6-4BD0-905C-A0021E419432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35499" y="1082305"/>
            <a:ext cx="3522988" cy="2162339"/>
          </a:xfrm>
          <a:solidFill>
            <a:schemeClr val="bg1">
              <a:alpha val="80000"/>
            </a:schemeClr>
          </a:solidFill>
        </p:spPr>
        <p:txBody>
          <a:bodyPr lIns="216000" tIns="216000" rIns="216000" bIns="21600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text, move and resize, or delete if not required.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187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270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image and floating text-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16000" tIns="216000" rIns="216000" bIns="216000"/>
          <a:lstStyle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on central icon to add picture, or select ‘Insert &gt; Pictures’, or drag and drop from </a:t>
            </a:r>
            <a:r>
              <a:rPr lang="en-US"/>
              <a:t>File Explorer.</a:t>
            </a:r>
            <a:endParaRPr lang="en-AU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35499" y="1082305"/>
            <a:ext cx="3522988" cy="2162339"/>
          </a:xfrm>
          <a:noFill/>
        </p:spPr>
        <p:txBody>
          <a:bodyPr lIns="216000" tIns="216000" rIns="216000" bIns="21600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text, move and resize, or delete if not required.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CF17D7-50E8-477F-8A24-F3D4BE0EA90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D87DE0-10AD-416D-BAD5-AAE026A6B4B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114DA-1B11-4F36-A0F8-51149864FB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729AFB0-55B5-4BAD-87A6-2AD806BC5D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3796" y="6295730"/>
            <a:ext cx="1270800" cy="363600"/>
          </a:xfrm>
          <a:blipFill>
            <a:blip r:embed="rId2"/>
            <a:srcRect/>
            <a:stretch>
              <a:fillRect t="-334" b="-334"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">
                <a:noFill/>
              </a:defRPr>
            </a:lvl1pPr>
            <a:lvl2pPr marL="0" indent="0">
              <a:buNone/>
              <a:defRPr sz="600">
                <a:noFill/>
              </a:defRPr>
            </a:lvl2pPr>
            <a:lvl3pPr marL="0" indent="0">
              <a:buNone/>
              <a:defRPr sz="600">
                <a:noFill/>
              </a:defRPr>
            </a:lvl3pPr>
            <a:lvl4pPr marL="0" indent="0">
              <a:buFont typeface="Arial" panose="020B0604020202020204" pitchFamily="34" charset="0"/>
              <a:buNone/>
              <a:defRPr sz="600">
                <a:noFill/>
              </a:defRPr>
            </a:lvl4pPr>
            <a:lvl5pPr marL="0" indent="0">
              <a:buFont typeface="Arial" panose="020B0604020202020204" pitchFamily="34" charset="0"/>
              <a:buNone/>
              <a:defRPr sz="600">
                <a:noFill/>
              </a:defRPr>
            </a:lvl5pPr>
            <a:lvl6pPr marL="0" indent="0">
              <a:buFont typeface="Arial" panose="020B0604020202020204" pitchFamily="34" charset="0"/>
              <a:buNone/>
              <a:defRPr sz="600">
                <a:noFill/>
              </a:defRPr>
            </a:lvl6pPr>
            <a:lvl7pPr marL="0" indent="0">
              <a:buFont typeface="Arial" panose="020B0604020202020204" pitchFamily="34" charset="0"/>
              <a:buNone/>
              <a:defRPr sz="600">
                <a:noFill/>
              </a:defRPr>
            </a:lvl7pPr>
            <a:lvl8pPr marL="0" indent="0">
              <a:buFont typeface="Arial" panose="020B0604020202020204" pitchFamily="34" charset="0"/>
              <a:buNone/>
              <a:defRPr sz="600">
                <a:noFill/>
              </a:defRPr>
            </a:lvl8pPr>
            <a:lvl9pPr marL="0" indent="0">
              <a:buFont typeface="Arial" panose="020B0604020202020204" pitchFamily="34" charset="0"/>
              <a:buNone/>
              <a:defRPr sz="600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4160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5" y="1508716"/>
            <a:ext cx="4062537" cy="3813428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5509997"/>
            <a:ext cx="4164945" cy="68432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84281" y="1508716"/>
            <a:ext cx="4062537" cy="3813428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6B8A221E-A768-401C-A510-BB921E1246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81873" y="5509997"/>
            <a:ext cx="4164945" cy="68432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99C98-EA73-47E6-B7EE-700F89A0A6D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AAE171-8A7F-4D4D-A81F-5F9CCC24D3F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DF2F7-83EB-47B5-AF39-58F6A8EB8B7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18A6B0-DA55-459E-AFD3-C86D736F4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1725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4" y="1508717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6818" y="1508716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9A40BF9E-C319-4006-BB88-D1797F2AED6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99221" y="1508716"/>
            <a:ext cx="2700000" cy="3070982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3D01713-7505-407D-8A2A-F9D5C80F84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96814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99ED2F25-5471-4B2D-8E2A-C843FFB549D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44411" y="4786174"/>
            <a:ext cx="280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04C2E-96A1-41E0-9187-121BBFE122AB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52957-E9D2-4BC1-9175-AE2015123A4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21448-69D3-4812-9E4E-59796BD6AAF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0DC903-2104-42AA-BD14-BA22AE5919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70809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63261037-D45B-4E11-9F49-85E7F71D81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1624" y="1508717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3902CE-1FC9-4D0C-9B2E-B8A157EEC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9217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3DD6561-FA1F-44D5-B474-0DF3498C08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66818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9A40BF9E-C319-4006-BB88-D1797F2AED6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056689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6E290FB-61C1-4DD8-8B1D-7A5D87F5013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261754" y="1508716"/>
            <a:ext cx="1980000" cy="1950105"/>
          </a:xfrm>
          <a:solidFill>
            <a:schemeClr val="bg1">
              <a:lumMod val="75000"/>
            </a:schemeClr>
          </a:solidFill>
        </p:spPr>
        <p:txBody>
          <a:bodyPr lIns="216000" tIns="216000" rIns="216000" bIns="216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04CBF40-A4C5-435F-B75C-DAA00F12E7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54282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A7898615-5AC8-4502-9CD1-E92BDEEC6E7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59346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4DB80D24-5E0D-49CE-ACF6-C1583FE4909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64411" y="3694792"/>
            <a:ext cx="2082407" cy="690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0" indent="0">
              <a:buFont typeface="Arial" panose="020B0604020202020204" pitchFamily="34" charset="0"/>
              <a:buNone/>
              <a:defRPr sz="1600"/>
            </a:lvl2pPr>
            <a:lvl3pPr marL="216000" indent="-216000">
              <a:buFont typeface="Arial" panose="020B0604020202020204" pitchFamily="34" charset="0"/>
              <a:buChar char="•"/>
              <a:defRPr sz="1600"/>
            </a:lvl3pPr>
            <a:lvl4pPr marL="432000" indent="-216000">
              <a:buFont typeface="Arial" panose="020B0604020202020204" pitchFamily="34" charset="0"/>
              <a:buChar char="–"/>
              <a:defRPr sz="1600"/>
            </a:lvl4pPr>
            <a:lvl5pPr marL="0" indent="0">
              <a:buFont typeface="Arial" panose="020B0604020202020204" pitchFamily="34" charset="0"/>
              <a:buNone/>
              <a:defRPr sz="1600"/>
            </a:lvl5pPr>
            <a:lvl6pPr marL="0" indent="0">
              <a:buFont typeface="Arial" panose="020B0604020202020204" pitchFamily="34" charset="0"/>
              <a:buNone/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 marL="0" indent="0">
              <a:buFont typeface="Arial" panose="020B0604020202020204" pitchFamily="34" charset="0"/>
              <a:buNone/>
              <a:defRPr sz="1600"/>
            </a:lvl8pPr>
            <a:lvl9pPr marL="0" indent="0"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caption, press ‘Increase List Level’ to </a:t>
            </a:r>
            <a:r>
              <a:rPr lang="en-GB" dirty="0"/>
              <a:t>move though the styles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8740C-2B4B-4DF1-8A6A-3771E5BCF956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E2BEC2-F4B2-4336-A787-F2BF7623EF52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CE923-D6C4-4A59-A8E3-EED1A294DEA7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EFDABD-AAC4-4248-ABCB-080E394E4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43439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DCF22F6B-52E3-4097-87A2-BE9141048A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8862" y="828667"/>
            <a:ext cx="2124269" cy="7388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585DDA-FD33-494A-802C-A39D71071A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8862" y="828667"/>
            <a:ext cx="2124269" cy="73887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2CF48B47-200D-49E9-84AC-F568A16805C0}"/>
              </a:ext>
            </a:extLst>
          </p:cNvPr>
          <p:cNvSpPr/>
          <p:nvPr/>
        </p:nvSpPr>
        <p:spPr>
          <a:xfrm>
            <a:off x="0" y="-2003"/>
            <a:ext cx="12208614" cy="6860003"/>
          </a:xfrm>
          <a:prstGeom prst="rect">
            <a:avLst/>
          </a:prstGeom>
          <a:solidFill>
            <a:schemeClr val="tx2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FFFF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2C3C78-2671-42BB-841F-1E00E71C7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274" y="828667"/>
            <a:ext cx="2228501" cy="64293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FDF319-22D1-4BEA-9117-78FA7719E80E}"/>
              </a:ext>
            </a:extLst>
          </p:cNvPr>
          <p:cNvCxnSpPr/>
          <p:nvPr/>
        </p:nvCxnSpPr>
        <p:spPr>
          <a:xfrm>
            <a:off x="5097992" y="828667"/>
            <a:ext cx="0" cy="6455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2D5F80-84F5-44CD-A4CF-6B571B76FD1C}"/>
              </a:ext>
            </a:extLst>
          </p:cNvPr>
          <p:cNvSpPr/>
          <p:nvPr/>
        </p:nvSpPr>
        <p:spPr>
          <a:xfrm>
            <a:off x="0" y="-1"/>
            <a:ext cx="1278274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7FCC53F-30AD-43F6-BCF5-6D2E9934B435}"/>
              </a:ext>
            </a:extLst>
          </p:cNvPr>
          <p:cNvGrpSpPr/>
          <p:nvPr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alpha val="20000"/>
            </a:schemeClr>
          </a:solidFill>
        </p:grpSpPr>
        <p:sp>
          <p:nvSpPr>
            <p:cNvPr id="89" name="Freeform 9">
              <a:extLst>
                <a:ext uri="{FF2B5EF4-FFF2-40B4-BE49-F238E27FC236}">
                  <a16:creationId xmlns:a16="http://schemas.microsoft.com/office/drawing/2014/main" id="{D1CC9EF2-03AB-4BBD-A7F1-E8A5F58D4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0" name="Freeform 10">
              <a:extLst>
                <a:ext uri="{FF2B5EF4-FFF2-40B4-BE49-F238E27FC236}">
                  <a16:creationId xmlns:a16="http://schemas.microsoft.com/office/drawing/2014/main" id="{ABF57ABA-F2FE-41FE-8F82-E1CAD67B38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1" name="Freeform 11">
              <a:extLst>
                <a:ext uri="{FF2B5EF4-FFF2-40B4-BE49-F238E27FC236}">
                  <a16:creationId xmlns:a16="http://schemas.microsoft.com/office/drawing/2014/main" id="{629C457F-49D9-43C8-8186-73B749C02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2" name="Freeform 12">
              <a:extLst>
                <a:ext uri="{FF2B5EF4-FFF2-40B4-BE49-F238E27FC236}">
                  <a16:creationId xmlns:a16="http://schemas.microsoft.com/office/drawing/2014/main" id="{23F1E68B-7C2B-458A-9647-6C011B41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3" name="Freeform 13">
              <a:extLst>
                <a:ext uri="{FF2B5EF4-FFF2-40B4-BE49-F238E27FC236}">
                  <a16:creationId xmlns:a16="http://schemas.microsoft.com/office/drawing/2014/main" id="{C03A578A-BF8E-4209-8708-D0858A084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4" name="Freeform 14">
              <a:extLst>
                <a:ext uri="{FF2B5EF4-FFF2-40B4-BE49-F238E27FC236}">
                  <a16:creationId xmlns:a16="http://schemas.microsoft.com/office/drawing/2014/main" id="{683C1C47-B650-44CC-924A-48F33BCBC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5" name="Freeform 15">
              <a:extLst>
                <a:ext uri="{FF2B5EF4-FFF2-40B4-BE49-F238E27FC236}">
                  <a16:creationId xmlns:a16="http://schemas.microsoft.com/office/drawing/2014/main" id="{8C3FFCC5-FE81-4CDF-A466-213A27DA4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6" name="Freeform 16">
              <a:extLst>
                <a:ext uri="{FF2B5EF4-FFF2-40B4-BE49-F238E27FC236}">
                  <a16:creationId xmlns:a16="http://schemas.microsoft.com/office/drawing/2014/main" id="{52B11AE1-059F-4942-A508-ED8F51ED7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7" name="Freeform 17">
              <a:extLst>
                <a:ext uri="{FF2B5EF4-FFF2-40B4-BE49-F238E27FC236}">
                  <a16:creationId xmlns:a16="http://schemas.microsoft.com/office/drawing/2014/main" id="{703D77BF-9AC7-44D4-AF37-E5FC58640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8" name="Freeform 18">
              <a:extLst>
                <a:ext uri="{FF2B5EF4-FFF2-40B4-BE49-F238E27FC236}">
                  <a16:creationId xmlns:a16="http://schemas.microsoft.com/office/drawing/2014/main" id="{A8DB0650-D6D1-4090-A9F0-5C05B309A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9" name="Freeform 19">
              <a:extLst>
                <a:ext uri="{FF2B5EF4-FFF2-40B4-BE49-F238E27FC236}">
                  <a16:creationId xmlns:a16="http://schemas.microsoft.com/office/drawing/2014/main" id="{54D558D0-36BC-4430-A692-39FAEE8B1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0" name="Freeform 20">
              <a:extLst>
                <a:ext uri="{FF2B5EF4-FFF2-40B4-BE49-F238E27FC236}">
                  <a16:creationId xmlns:a16="http://schemas.microsoft.com/office/drawing/2014/main" id="{3CED2AF0-C9BA-44D6-8E34-8B78719215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1" name="Freeform 21">
              <a:extLst>
                <a:ext uri="{FF2B5EF4-FFF2-40B4-BE49-F238E27FC236}">
                  <a16:creationId xmlns:a16="http://schemas.microsoft.com/office/drawing/2014/main" id="{3196208C-5180-4732-BA1A-B922920D7E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2" name="Freeform 22">
              <a:extLst>
                <a:ext uri="{FF2B5EF4-FFF2-40B4-BE49-F238E27FC236}">
                  <a16:creationId xmlns:a16="http://schemas.microsoft.com/office/drawing/2014/main" id="{0BB482FD-60D7-46AE-A173-866B5DA29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3" name="Freeform 23">
              <a:extLst>
                <a:ext uri="{FF2B5EF4-FFF2-40B4-BE49-F238E27FC236}">
                  <a16:creationId xmlns:a16="http://schemas.microsoft.com/office/drawing/2014/main" id="{2E32E6E7-7832-433A-B6A7-4B5D269B0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4" name="Freeform 24">
              <a:extLst>
                <a:ext uri="{FF2B5EF4-FFF2-40B4-BE49-F238E27FC236}">
                  <a16:creationId xmlns:a16="http://schemas.microsoft.com/office/drawing/2014/main" id="{F3B21F3B-9206-49CE-A07F-6ECEDD844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3DB2154B-09DE-4549-BF1B-4A21B320A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id="{F1E44740-BB4D-4874-B9F0-036949719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id="{8DF9163F-9642-4759-8A34-6822789E4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F9E47ACE-3407-4992-8B4E-C1FA98851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9" name="Freeform 29">
              <a:extLst>
                <a:ext uri="{FF2B5EF4-FFF2-40B4-BE49-F238E27FC236}">
                  <a16:creationId xmlns:a16="http://schemas.microsoft.com/office/drawing/2014/main" id="{53A6DE2C-4EB3-4F76-A529-74763BB90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0" name="Freeform 30">
              <a:extLst>
                <a:ext uri="{FF2B5EF4-FFF2-40B4-BE49-F238E27FC236}">
                  <a16:creationId xmlns:a16="http://schemas.microsoft.com/office/drawing/2014/main" id="{75F11078-1ABD-419A-A036-3384955D11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A25AC247-52D1-4D26-BF5D-1CF056468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759CCEA3-2364-486E-BADA-11DE87699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3" name="Freeform 33">
              <a:extLst>
                <a:ext uri="{FF2B5EF4-FFF2-40B4-BE49-F238E27FC236}">
                  <a16:creationId xmlns:a16="http://schemas.microsoft.com/office/drawing/2014/main" id="{3DD5EDF0-F1E3-4BA5-8150-9318E8F7D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4" name="Freeform 34">
              <a:extLst>
                <a:ext uri="{FF2B5EF4-FFF2-40B4-BE49-F238E27FC236}">
                  <a16:creationId xmlns:a16="http://schemas.microsoft.com/office/drawing/2014/main" id="{BFB87BB5-1733-43C4-A0A4-6E8F7D0306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:a16="http://schemas.microsoft.com/office/drawing/2014/main" id="{A95F82A7-AD93-4A62-89E9-0A6DE3D196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6" name="Freeform 36">
              <a:extLst>
                <a:ext uri="{FF2B5EF4-FFF2-40B4-BE49-F238E27FC236}">
                  <a16:creationId xmlns:a16="http://schemas.microsoft.com/office/drawing/2014/main" id="{BB4D4185-C5A6-40C9-B1FF-E35A71C10F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7" name="Freeform 37">
              <a:extLst>
                <a:ext uri="{FF2B5EF4-FFF2-40B4-BE49-F238E27FC236}">
                  <a16:creationId xmlns:a16="http://schemas.microsoft.com/office/drawing/2014/main" id="{5D00FE13-8A06-440B-88F5-08E277181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8" name="Freeform 38">
              <a:extLst>
                <a:ext uri="{FF2B5EF4-FFF2-40B4-BE49-F238E27FC236}">
                  <a16:creationId xmlns:a16="http://schemas.microsoft.com/office/drawing/2014/main" id="{916E06C2-C7B1-4146-A271-F68A7A1DAD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:a16="http://schemas.microsoft.com/office/drawing/2014/main" id="{C74FBC42-3F80-4E1B-A6AF-AB9DD0FE85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:a16="http://schemas.microsoft.com/office/drawing/2014/main" id="{3394526A-60CB-4235-9D89-493E91B5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:a16="http://schemas.microsoft.com/office/drawing/2014/main" id="{192C3D12-973E-430E-BBE0-297844FCB1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AC704152-59EF-4691-9106-952BC1B8BC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48274" y="828667"/>
            <a:ext cx="2228501" cy="642937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CE6DB44-9B32-48C3-BFD0-43EA0EB5E86D}"/>
              </a:ext>
            </a:extLst>
          </p:cNvPr>
          <p:cNvCxnSpPr/>
          <p:nvPr userDrawn="1"/>
        </p:nvCxnSpPr>
        <p:spPr>
          <a:xfrm>
            <a:off x="5097992" y="828667"/>
            <a:ext cx="0" cy="6455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15FF94ED-A1BD-4AFB-804A-26DB4380C096}"/>
              </a:ext>
            </a:extLst>
          </p:cNvPr>
          <p:cNvSpPr/>
          <p:nvPr userDrawn="1"/>
        </p:nvSpPr>
        <p:spPr>
          <a:xfrm>
            <a:off x="0" y="-1"/>
            <a:ext cx="1278274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6B414F4-C8FF-45A8-9A04-1567146EBBBA}"/>
              </a:ext>
            </a:extLst>
          </p:cNvPr>
          <p:cNvGrpSpPr/>
          <p:nvPr userDrawn="1"/>
        </p:nvGrpSpPr>
        <p:grpSpPr>
          <a:xfrm>
            <a:off x="10056283" y="-43393"/>
            <a:ext cx="2158700" cy="7004632"/>
            <a:chOff x="3757613" y="-41275"/>
            <a:chExt cx="2152650" cy="6985001"/>
          </a:xfrm>
          <a:solidFill>
            <a:schemeClr val="tx2">
              <a:alpha val="20000"/>
            </a:schemeClr>
          </a:solidFill>
        </p:grpSpPr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CB9F3BC3-5098-466E-8A6C-03EC5A9850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098800"/>
              <a:ext cx="527050" cy="1673225"/>
            </a:xfrm>
            <a:custGeom>
              <a:avLst/>
              <a:gdLst>
                <a:gd name="T0" fmla="*/ 1217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5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7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7" y="1801"/>
                  </a:moveTo>
                  <a:cubicBezTo>
                    <a:pt x="1094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500" y="651"/>
                    <a:pt x="863" y="1193"/>
                    <a:pt x="965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7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F2DAB448-4F07-4DDD-A963-7D49613A33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95801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7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2 w 1112"/>
                <a:gd name="T19" fmla="*/ 297 h 1097"/>
                <a:gd name="T20" fmla="*/ 706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5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2" y="198"/>
                    <a:pt x="750" y="0"/>
                    <a:pt x="462" y="46"/>
                  </a:cubicBezTo>
                  <a:cubicBezTo>
                    <a:pt x="323" y="68"/>
                    <a:pt x="200" y="143"/>
                    <a:pt x="117" y="257"/>
                  </a:cubicBezTo>
                  <a:cubicBezTo>
                    <a:pt x="34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30" y="309"/>
                    <a:pt x="502" y="297"/>
                  </a:cubicBezTo>
                  <a:cubicBezTo>
                    <a:pt x="574" y="286"/>
                    <a:pt x="647" y="303"/>
                    <a:pt x="706" y="346"/>
                  </a:cubicBezTo>
                  <a:cubicBezTo>
                    <a:pt x="765" y="390"/>
                    <a:pt x="804" y="453"/>
                    <a:pt x="815" y="525"/>
                  </a:cubicBezTo>
                  <a:cubicBezTo>
                    <a:pt x="839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8A5268D0-A0D2-419B-970C-E5638A4179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86438" y="0"/>
              <a:ext cx="107950" cy="65088"/>
            </a:xfrm>
            <a:custGeom>
              <a:avLst/>
              <a:gdLst>
                <a:gd name="T0" fmla="*/ 0 w 286"/>
                <a:gd name="T1" fmla="*/ 0 h 170"/>
                <a:gd name="T2" fmla="*/ 286 w 286"/>
                <a:gd name="T3" fmla="*/ 170 h 170"/>
                <a:gd name="T4" fmla="*/ 286 w 286"/>
                <a:gd name="T5" fmla="*/ 0 h 170"/>
                <a:gd name="T6" fmla="*/ 0 w 286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" h="170">
                  <a:moveTo>
                    <a:pt x="0" y="0"/>
                  </a:moveTo>
                  <a:cubicBezTo>
                    <a:pt x="97" y="54"/>
                    <a:pt x="192" y="111"/>
                    <a:pt x="286" y="17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D0DD19C6-89C6-413D-AC93-4152DCABA8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2878138"/>
              <a:ext cx="704850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2" y="3924"/>
                    <a:pt x="1848" y="3110"/>
                    <a:pt x="1720" y="2300"/>
                  </a:cubicBezTo>
                  <a:cubicBezTo>
                    <a:pt x="1556" y="1259"/>
                    <a:pt x="886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5" y="1428"/>
                    <a:pt x="1468" y="2339"/>
                  </a:cubicBezTo>
                  <a:cubicBezTo>
                    <a:pt x="1586" y="3083"/>
                    <a:pt x="1406" y="3829"/>
                    <a:pt x="961" y="4439"/>
                  </a:cubicBezTo>
                  <a:cubicBezTo>
                    <a:pt x="704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60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F23478D6-52DC-45B9-B84D-9BBC91EE38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6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3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D1710700-2982-47E2-A2FB-FEB8551688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7" y="604"/>
                    <a:pt x="403" y="928"/>
                    <a:pt x="461" y="1296"/>
                  </a:cubicBezTo>
                  <a:cubicBezTo>
                    <a:pt x="551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7DFA158-E7A4-4055-A4EA-22E324FD57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4940300"/>
              <a:ext cx="2130425" cy="1798638"/>
            </a:xfrm>
            <a:custGeom>
              <a:avLst/>
              <a:gdLst>
                <a:gd name="T0" fmla="*/ 1921 w 5594"/>
                <a:gd name="T1" fmla="*/ 3835 h 4730"/>
                <a:gd name="T2" fmla="*/ 589 w 5594"/>
                <a:gd name="T3" fmla="*/ 1660 h 4730"/>
                <a:gd name="T4" fmla="*/ 653 w 5594"/>
                <a:gd name="T5" fmla="*/ 312 h 4730"/>
                <a:gd name="T6" fmla="*/ 734 w 5594"/>
                <a:gd name="T7" fmla="*/ 0 h 4730"/>
                <a:gd name="T8" fmla="*/ 461 w 5594"/>
                <a:gd name="T9" fmla="*/ 173 h 4730"/>
                <a:gd name="T10" fmla="*/ 0 w 5594"/>
                <a:gd name="T11" fmla="*/ 417 h 4730"/>
                <a:gd name="T12" fmla="*/ 0 w 5594"/>
                <a:gd name="T13" fmla="*/ 692 h 4730"/>
                <a:gd name="T14" fmla="*/ 344 w 5594"/>
                <a:gd name="T15" fmla="*/ 535 h 4730"/>
                <a:gd name="T16" fmla="*/ 337 w 5594"/>
                <a:gd name="T17" fmla="*/ 1700 h 4730"/>
                <a:gd name="T18" fmla="*/ 1771 w 5594"/>
                <a:gd name="T19" fmla="*/ 4041 h 4730"/>
                <a:gd name="T20" fmla="*/ 3876 w 5594"/>
                <a:gd name="T21" fmla="*/ 4730 h 4730"/>
                <a:gd name="T22" fmla="*/ 4440 w 5594"/>
                <a:gd name="T23" fmla="*/ 4685 h 4730"/>
                <a:gd name="T24" fmla="*/ 5594 w 5594"/>
                <a:gd name="T25" fmla="*/ 4294 h 4730"/>
                <a:gd name="T26" fmla="*/ 5594 w 5594"/>
                <a:gd name="T27" fmla="*/ 3999 h 4730"/>
                <a:gd name="T28" fmla="*/ 4401 w 5594"/>
                <a:gd name="T29" fmla="*/ 4433 h 4730"/>
                <a:gd name="T30" fmla="*/ 1921 w 5594"/>
                <a:gd name="T31" fmla="*/ 3835 h 4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94" h="4730">
                  <a:moveTo>
                    <a:pt x="1921" y="3835"/>
                  </a:moveTo>
                  <a:cubicBezTo>
                    <a:pt x="1201" y="3310"/>
                    <a:pt x="727" y="2538"/>
                    <a:pt x="589" y="1660"/>
                  </a:cubicBezTo>
                  <a:cubicBezTo>
                    <a:pt x="517" y="1207"/>
                    <a:pt x="539" y="753"/>
                    <a:pt x="653" y="312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8" y="646"/>
                    <a:pt x="233" y="594"/>
                    <a:pt x="344" y="535"/>
                  </a:cubicBezTo>
                  <a:cubicBezTo>
                    <a:pt x="278" y="919"/>
                    <a:pt x="276" y="1309"/>
                    <a:pt x="337" y="1700"/>
                  </a:cubicBezTo>
                  <a:cubicBezTo>
                    <a:pt x="486" y="2645"/>
                    <a:pt x="995" y="3476"/>
                    <a:pt x="1771" y="4041"/>
                  </a:cubicBezTo>
                  <a:cubicBezTo>
                    <a:pt x="2392" y="4493"/>
                    <a:pt x="3124" y="4730"/>
                    <a:pt x="3876" y="4730"/>
                  </a:cubicBezTo>
                  <a:cubicBezTo>
                    <a:pt x="4063" y="4730"/>
                    <a:pt x="4252" y="4715"/>
                    <a:pt x="4440" y="4685"/>
                  </a:cubicBezTo>
                  <a:cubicBezTo>
                    <a:pt x="4856" y="4620"/>
                    <a:pt x="5244" y="4484"/>
                    <a:pt x="5594" y="4294"/>
                  </a:cubicBezTo>
                  <a:cubicBezTo>
                    <a:pt x="5594" y="3999"/>
                    <a:pt x="5594" y="3999"/>
                    <a:pt x="5594" y="3999"/>
                  </a:cubicBezTo>
                  <a:cubicBezTo>
                    <a:pt x="5238" y="4213"/>
                    <a:pt x="4836" y="4365"/>
                    <a:pt x="4401" y="4433"/>
                  </a:cubicBezTo>
                  <a:cubicBezTo>
                    <a:pt x="3522" y="4572"/>
                    <a:pt x="2642" y="4359"/>
                    <a:pt x="1921" y="38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6838D410-CC00-43B0-A272-673E57014E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52450"/>
              <a:ext cx="2130425" cy="968375"/>
            </a:xfrm>
            <a:custGeom>
              <a:avLst/>
              <a:gdLst>
                <a:gd name="T0" fmla="*/ 4575 w 5594"/>
                <a:gd name="T1" fmla="*/ 793 h 2545"/>
                <a:gd name="T2" fmla="*/ 1906 w 5594"/>
                <a:gd name="T3" fmla="*/ 149 h 2545"/>
                <a:gd name="T4" fmla="*/ 0 w 5594"/>
                <a:gd name="T5" fmla="*/ 1087 h 2545"/>
                <a:gd name="T6" fmla="*/ 0 w 5594"/>
                <a:gd name="T7" fmla="*/ 1452 h 2545"/>
                <a:gd name="T8" fmla="*/ 1945 w 5594"/>
                <a:gd name="T9" fmla="*/ 401 h 2545"/>
                <a:gd name="T10" fmla="*/ 4425 w 5594"/>
                <a:gd name="T11" fmla="*/ 999 h 2545"/>
                <a:gd name="T12" fmla="*/ 5594 w 5594"/>
                <a:gd name="T13" fmla="*/ 2545 h 2545"/>
                <a:gd name="T14" fmla="*/ 5594 w 5594"/>
                <a:gd name="T15" fmla="*/ 1937 h 2545"/>
                <a:gd name="T16" fmla="*/ 4575 w 5594"/>
                <a:gd name="T17" fmla="*/ 793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4575" y="793"/>
                  </a:moveTo>
                  <a:cubicBezTo>
                    <a:pt x="3799" y="229"/>
                    <a:pt x="2851" y="0"/>
                    <a:pt x="1906" y="149"/>
                  </a:cubicBezTo>
                  <a:cubicBezTo>
                    <a:pt x="1163" y="266"/>
                    <a:pt x="509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ubicBezTo>
                    <a:pt x="2824" y="262"/>
                    <a:pt x="3704" y="475"/>
                    <a:pt x="4425" y="999"/>
                  </a:cubicBezTo>
                  <a:cubicBezTo>
                    <a:pt x="4967" y="1394"/>
                    <a:pt x="5370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5" y="1493"/>
                    <a:pt x="5000" y="1103"/>
                    <a:pt x="4575" y="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C56B2A48-DF66-4E9D-A456-01E28E5E17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5303838"/>
              <a:ext cx="2130425" cy="1639888"/>
            </a:xfrm>
            <a:custGeom>
              <a:avLst/>
              <a:gdLst>
                <a:gd name="T0" fmla="*/ 4480 w 5594"/>
                <a:gd name="T1" fmla="*/ 3981 h 4311"/>
                <a:gd name="T2" fmla="*/ 85 w 5594"/>
                <a:gd name="T3" fmla="*/ 783 h 4311"/>
                <a:gd name="T4" fmla="*/ 38 w 5594"/>
                <a:gd name="T5" fmla="*/ 176 h 4311"/>
                <a:gd name="T6" fmla="*/ 38 w 5594"/>
                <a:gd name="T7" fmla="*/ 0 h 4311"/>
                <a:gd name="T8" fmla="*/ 0 w 5594"/>
                <a:gd name="T9" fmla="*/ 12 h 4311"/>
                <a:gd name="T10" fmla="*/ 0 w 5594"/>
                <a:gd name="T11" fmla="*/ 1499 h 4311"/>
                <a:gd name="T12" fmla="*/ 2628 w 5594"/>
                <a:gd name="T13" fmla="*/ 4086 h 4311"/>
                <a:gd name="T14" fmla="*/ 5138 w 5594"/>
                <a:gd name="T15" fmla="*/ 4086 h 4311"/>
                <a:gd name="T16" fmla="*/ 5594 w 5594"/>
                <a:gd name="T17" fmla="*/ 3909 h 4311"/>
                <a:gd name="T18" fmla="*/ 5594 w 5594"/>
                <a:gd name="T19" fmla="*/ 3626 h 4311"/>
                <a:gd name="T20" fmla="*/ 4480 w 5594"/>
                <a:gd name="T21" fmla="*/ 3981 h 4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94" h="4311">
                  <a:moveTo>
                    <a:pt x="4480" y="3981"/>
                  </a:moveTo>
                  <a:cubicBezTo>
                    <a:pt x="2387" y="4311"/>
                    <a:pt x="415" y="2877"/>
                    <a:pt x="85" y="783"/>
                  </a:cubicBezTo>
                  <a:cubicBezTo>
                    <a:pt x="53" y="582"/>
                    <a:pt x="38" y="377"/>
                    <a:pt x="38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422" y="2746"/>
                    <a:pt x="1415" y="3694"/>
                    <a:pt x="2628" y="4086"/>
                  </a:cubicBezTo>
                  <a:cubicBezTo>
                    <a:pt x="5138" y="4086"/>
                    <a:pt x="5138" y="4086"/>
                    <a:pt x="5138" y="4086"/>
                  </a:cubicBezTo>
                  <a:cubicBezTo>
                    <a:pt x="5294" y="4036"/>
                    <a:pt x="5447" y="3977"/>
                    <a:pt x="5594" y="3909"/>
                  </a:cubicBezTo>
                  <a:cubicBezTo>
                    <a:pt x="5594" y="3626"/>
                    <a:pt x="5594" y="3626"/>
                    <a:pt x="5594" y="3626"/>
                  </a:cubicBezTo>
                  <a:cubicBezTo>
                    <a:pt x="5248" y="3798"/>
                    <a:pt x="4873" y="3919"/>
                    <a:pt x="4480" y="39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2EE70A58-AE64-4F9A-AD98-AA9952D944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354013"/>
              <a:ext cx="2130425" cy="755650"/>
            </a:xfrm>
            <a:custGeom>
              <a:avLst/>
              <a:gdLst>
                <a:gd name="T0" fmla="*/ 4874 w 5594"/>
                <a:gd name="T1" fmla="*/ 906 h 1989"/>
                <a:gd name="T2" fmla="*/ 1826 w 5594"/>
                <a:gd name="T3" fmla="*/ 170 h 1989"/>
                <a:gd name="T4" fmla="*/ 0 w 5594"/>
                <a:gd name="T5" fmla="*/ 945 h 1989"/>
                <a:gd name="T6" fmla="*/ 0 w 5594"/>
                <a:gd name="T7" fmla="*/ 1270 h 1989"/>
                <a:gd name="T8" fmla="*/ 1866 w 5594"/>
                <a:gd name="T9" fmla="*/ 422 h 1989"/>
                <a:gd name="T10" fmla="*/ 4724 w 5594"/>
                <a:gd name="T11" fmla="*/ 1112 h 1989"/>
                <a:gd name="T12" fmla="*/ 5594 w 5594"/>
                <a:gd name="T13" fmla="*/ 1989 h 1989"/>
                <a:gd name="T14" fmla="*/ 5594 w 5594"/>
                <a:gd name="T15" fmla="*/ 1573 h 1989"/>
                <a:gd name="T16" fmla="*/ 4874 w 5594"/>
                <a:gd name="T17" fmla="*/ 906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874" y="906"/>
                  </a:moveTo>
                  <a:cubicBezTo>
                    <a:pt x="3988" y="261"/>
                    <a:pt x="2906" y="0"/>
                    <a:pt x="1826" y="170"/>
                  </a:cubicBezTo>
                  <a:cubicBezTo>
                    <a:pt x="1140" y="278"/>
                    <a:pt x="520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7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ubicBezTo>
                    <a:pt x="5065" y="1360"/>
                    <a:pt x="5357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4" y="1102"/>
                    <a:pt x="4874" y="9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732E14B2-7764-44B3-8D8F-3A484ABABE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139700"/>
              <a:ext cx="2130425" cy="668338"/>
            </a:xfrm>
            <a:custGeom>
              <a:avLst/>
              <a:gdLst>
                <a:gd name="T0" fmla="*/ 1747 w 5594"/>
                <a:gd name="T1" fmla="*/ 228 h 1757"/>
                <a:gd name="T2" fmla="*/ 0 w 5594"/>
                <a:gd name="T3" fmla="*/ 885 h 1757"/>
                <a:gd name="T4" fmla="*/ 0 w 5594"/>
                <a:gd name="T5" fmla="*/ 1191 h 1757"/>
                <a:gd name="T6" fmla="*/ 1787 w 5594"/>
                <a:gd name="T7" fmla="*/ 480 h 1757"/>
                <a:gd name="T8" fmla="*/ 5594 w 5594"/>
                <a:gd name="T9" fmla="*/ 1757 h 1757"/>
                <a:gd name="T10" fmla="*/ 5594 w 5594"/>
                <a:gd name="T11" fmla="*/ 1401 h 1757"/>
                <a:gd name="T12" fmla="*/ 1747 w 5594"/>
                <a:gd name="T13" fmla="*/ 228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1747" y="228"/>
                  </a:moveTo>
                  <a:cubicBezTo>
                    <a:pt x="1116" y="328"/>
                    <a:pt x="525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9" y="827"/>
                    <a:pt x="1135" y="583"/>
                    <a:pt x="1787" y="480"/>
                  </a:cubicBezTo>
                  <a:cubicBezTo>
                    <a:pt x="3240" y="251"/>
                    <a:pt x="4641" y="773"/>
                    <a:pt x="5594" y="1757"/>
                  </a:cubicBezTo>
                  <a:cubicBezTo>
                    <a:pt x="5594" y="1401"/>
                    <a:pt x="5594" y="1401"/>
                    <a:pt x="5594" y="1401"/>
                  </a:cubicBezTo>
                  <a:cubicBezTo>
                    <a:pt x="4594" y="476"/>
                    <a:pt x="3195" y="0"/>
                    <a:pt x="1747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0EB5C599-CF73-4356-8EB5-38C7CFC09C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68788" y="2962275"/>
              <a:ext cx="1408113" cy="1406525"/>
            </a:xfrm>
            <a:custGeom>
              <a:avLst/>
              <a:gdLst>
                <a:gd name="T0" fmla="*/ 3195 w 3698"/>
                <a:gd name="T1" fmla="*/ 0 h 3699"/>
                <a:gd name="T2" fmla="*/ 2922 w 3698"/>
                <a:gd name="T3" fmla="*/ 173 h 3699"/>
                <a:gd name="T4" fmla="*/ 1660 w 3698"/>
                <a:gd name="T5" fmla="*/ 649 h 3699"/>
                <a:gd name="T6" fmla="*/ 312 w 3698"/>
                <a:gd name="T7" fmla="*/ 585 h 3699"/>
                <a:gd name="T8" fmla="*/ 0 w 3698"/>
                <a:gd name="T9" fmla="*/ 504 h 3699"/>
                <a:gd name="T10" fmla="*/ 173 w 3698"/>
                <a:gd name="T11" fmla="*/ 776 h 3699"/>
                <a:gd name="T12" fmla="*/ 648 w 3698"/>
                <a:gd name="T13" fmla="*/ 2039 h 3699"/>
                <a:gd name="T14" fmla="*/ 584 w 3698"/>
                <a:gd name="T15" fmla="*/ 3387 h 3699"/>
                <a:gd name="T16" fmla="*/ 503 w 3698"/>
                <a:gd name="T17" fmla="*/ 3699 h 3699"/>
                <a:gd name="T18" fmla="*/ 776 w 3698"/>
                <a:gd name="T19" fmla="*/ 3526 h 3699"/>
                <a:gd name="T20" fmla="*/ 2038 w 3698"/>
                <a:gd name="T21" fmla="*/ 3050 h 3699"/>
                <a:gd name="T22" fmla="*/ 3386 w 3698"/>
                <a:gd name="T23" fmla="*/ 3114 h 3699"/>
                <a:gd name="T24" fmla="*/ 3698 w 3698"/>
                <a:gd name="T25" fmla="*/ 3195 h 3699"/>
                <a:gd name="T26" fmla="*/ 3525 w 3698"/>
                <a:gd name="T27" fmla="*/ 2923 h 3699"/>
                <a:gd name="T28" fmla="*/ 3050 w 3698"/>
                <a:gd name="T29" fmla="*/ 1660 h 3699"/>
                <a:gd name="T30" fmla="*/ 3114 w 3698"/>
                <a:gd name="T31" fmla="*/ 313 h 3699"/>
                <a:gd name="T32" fmla="*/ 3195 w 3698"/>
                <a:gd name="T33" fmla="*/ 0 h 3699"/>
                <a:gd name="T34" fmla="*/ 3163 w 3698"/>
                <a:gd name="T35" fmla="*/ 2806 h 3699"/>
                <a:gd name="T36" fmla="*/ 1999 w 3698"/>
                <a:gd name="T37" fmla="*/ 2799 h 3699"/>
                <a:gd name="T38" fmla="*/ 892 w 3698"/>
                <a:gd name="T39" fmla="*/ 3164 h 3699"/>
                <a:gd name="T40" fmla="*/ 900 w 3698"/>
                <a:gd name="T41" fmla="*/ 1999 h 3699"/>
                <a:gd name="T42" fmla="*/ 534 w 3698"/>
                <a:gd name="T43" fmla="*/ 893 h 3699"/>
                <a:gd name="T44" fmla="*/ 1699 w 3698"/>
                <a:gd name="T45" fmla="*/ 900 h 3699"/>
                <a:gd name="T46" fmla="*/ 2805 w 3698"/>
                <a:gd name="T47" fmla="*/ 535 h 3699"/>
                <a:gd name="T48" fmla="*/ 2798 w 3698"/>
                <a:gd name="T49" fmla="*/ 1700 h 3699"/>
                <a:gd name="T50" fmla="*/ 3163 w 3698"/>
                <a:gd name="T51" fmla="*/ 2806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8" h="3699">
                  <a:moveTo>
                    <a:pt x="3195" y="0"/>
                  </a:moveTo>
                  <a:cubicBezTo>
                    <a:pt x="2922" y="173"/>
                    <a:pt x="2922" y="173"/>
                    <a:pt x="2922" y="173"/>
                  </a:cubicBezTo>
                  <a:cubicBezTo>
                    <a:pt x="2537" y="417"/>
                    <a:pt x="2113" y="577"/>
                    <a:pt x="1660" y="649"/>
                  </a:cubicBezTo>
                  <a:cubicBezTo>
                    <a:pt x="1207" y="720"/>
                    <a:pt x="753" y="698"/>
                    <a:pt x="312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8" y="2039"/>
                  </a:cubicBezTo>
                  <a:cubicBezTo>
                    <a:pt x="719" y="2492"/>
                    <a:pt x="698" y="2945"/>
                    <a:pt x="584" y="3387"/>
                  </a:cubicBezTo>
                  <a:cubicBezTo>
                    <a:pt x="503" y="3699"/>
                    <a:pt x="503" y="3699"/>
                    <a:pt x="503" y="3699"/>
                  </a:cubicBezTo>
                  <a:cubicBezTo>
                    <a:pt x="776" y="3526"/>
                    <a:pt x="776" y="3526"/>
                    <a:pt x="776" y="3526"/>
                  </a:cubicBezTo>
                  <a:cubicBezTo>
                    <a:pt x="1160" y="3282"/>
                    <a:pt x="1585" y="3122"/>
                    <a:pt x="2038" y="3050"/>
                  </a:cubicBezTo>
                  <a:cubicBezTo>
                    <a:pt x="2491" y="2979"/>
                    <a:pt x="2945" y="3001"/>
                    <a:pt x="3386" y="3114"/>
                  </a:cubicBezTo>
                  <a:cubicBezTo>
                    <a:pt x="3698" y="3195"/>
                    <a:pt x="3698" y="3195"/>
                    <a:pt x="3698" y="3195"/>
                  </a:cubicBezTo>
                  <a:cubicBezTo>
                    <a:pt x="3525" y="2923"/>
                    <a:pt x="3525" y="2923"/>
                    <a:pt x="3525" y="2923"/>
                  </a:cubicBezTo>
                  <a:cubicBezTo>
                    <a:pt x="3281" y="2538"/>
                    <a:pt x="3121" y="2113"/>
                    <a:pt x="3050" y="1660"/>
                  </a:cubicBezTo>
                  <a:cubicBezTo>
                    <a:pt x="2978" y="1207"/>
                    <a:pt x="3000" y="754"/>
                    <a:pt x="3114" y="313"/>
                  </a:cubicBezTo>
                  <a:lnTo>
                    <a:pt x="3195" y="0"/>
                  </a:lnTo>
                  <a:close/>
                  <a:moveTo>
                    <a:pt x="3163" y="2806"/>
                  </a:moveTo>
                  <a:cubicBezTo>
                    <a:pt x="2780" y="2740"/>
                    <a:pt x="2389" y="2737"/>
                    <a:pt x="1999" y="2799"/>
                  </a:cubicBezTo>
                  <a:cubicBezTo>
                    <a:pt x="1608" y="2860"/>
                    <a:pt x="1237" y="2983"/>
                    <a:pt x="892" y="3164"/>
                  </a:cubicBezTo>
                  <a:cubicBezTo>
                    <a:pt x="959" y="2780"/>
                    <a:pt x="961" y="2389"/>
                    <a:pt x="900" y="1999"/>
                  </a:cubicBezTo>
                  <a:cubicBezTo>
                    <a:pt x="838" y="1609"/>
                    <a:pt x="716" y="1238"/>
                    <a:pt x="534" y="893"/>
                  </a:cubicBezTo>
                  <a:cubicBezTo>
                    <a:pt x="918" y="959"/>
                    <a:pt x="1309" y="962"/>
                    <a:pt x="1699" y="900"/>
                  </a:cubicBezTo>
                  <a:cubicBezTo>
                    <a:pt x="2090" y="839"/>
                    <a:pt x="2460" y="716"/>
                    <a:pt x="2805" y="535"/>
                  </a:cubicBezTo>
                  <a:cubicBezTo>
                    <a:pt x="2739" y="919"/>
                    <a:pt x="2736" y="1309"/>
                    <a:pt x="2798" y="1700"/>
                  </a:cubicBezTo>
                  <a:cubicBezTo>
                    <a:pt x="2860" y="2090"/>
                    <a:pt x="2982" y="2461"/>
                    <a:pt x="3163" y="28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1F6C7259-7374-4AC5-AEEA-272062F3FE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2326" y="3325813"/>
              <a:ext cx="681038" cy="679450"/>
            </a:xfrm>
            <a:custGeom>
              <a:avLst/>
              <a:gdLst>
                <a:gd name="T0" fmla="*/ 1590 w 1786"/>
                <a:gd name="T1" fmla="*/ 783 h 1787"/>
                <a:gd name="T2" fmla="*/ 1543 w 1786"/>
                <a:gd name="T3" fmla="*/ 176 h 1787"/>
                <a:gd name="T4" fmla="*/ 1543 w 1786"/>
                <a:gd name="T5" fmla="*/ 0 h 1787"/>
                <a:gd name="T6" fmla="*/ 1376 w 1786"/>
                <a:gd name="T7" fmla="*/ 54 h 1787"/>
                <a:gd name="T8" fmla="*/ 783 w 1786"/>
                <a:gd name="T9" fmla="*/ 196 h 1787"/>
                <a:gd name="T10" fmla="*/ 181 w 1786"/>
                <a:gd name="T11" fmla="*/ 244 h 1787"/>
                <a:gd name="T12" fmla="*/ 175 w 1786"/>
                <a:gd name="T13" fmla="*/ 244 h 1787"/>
                <a:gd name="T14" fmla="*/ 0 w 1786"/>
                <a:gd name="T15" fmla="*/ 243 h 1787"/>
                <a:gd name="T16" fmla="*/ 54 w 1786"/>
                <a:gd name="T17" fmla="*/ 411 h 1787"/>
                <a:gd name="T18" fmla="*/ 196 w 1786"/>
                <a:gd name="T19" fmla="*/ 1003 h 1787"/>
                <a:gd name="T20" fmla="*/ 243 w 1786"/>
                <a:gd name="T21" fmla="*/ 1611 h 1787"/>
                <a:gd name="T22" fmla="*/ 243 w 1786"/>
                <a:gd name="T23" fmla="*/ 1787 h 1787"/>
                <a:gd name="T24" fmla="*/ 410 w 1786"/>
                <a:gd name="T25" fmla="*/ 1733 h 1787"/>
                <a:gd name="T26" fmla="*/ 1003 w 1786"/>
                <a:gd name="T27" fmla="*/ 1591 h 1787"/>
                <a:gd name="T28" fmla="*/ 1605 w 1786"/>
                <a:gd name="T29" fmla="*/ 1543 h 1787"/>
                <a:gd name="T30" fmla="*/ 1611 w 1786"/>
                <a:gd name="T31" fmla="*/ 1543 h 1787"/>
                <a:gd name="T32" fmla="*/ 1786 w 1786"/>
                <a:gd name="T33" fmla="*/ 1544 h 1787"/>
                <a:gd name="T34" fmla="*/ 1732 w 1786"/>
                <a:gd name="T35" fmla="*/ 1376 h 1787"/>
                <a:gd name="T36" fmla="*/ 1590 w 1786"/>
                <a:gd name="T37" fmla="*/ 783 h 1787"/>
                <a:gd name="T38" fmla="*/ 963 w 1786"/>
                <a:gd name="T39" fmla="*/ 1339 h 1787"/>
                <a:gd name="T40" fmla="*/ 495 w 1786"/>
                <a:gd name="T41" fmla="*/ 1441 h 1787"/>
                <a:gd name="T42" fmla="*/ 447 w 1786"/>
                <a:gd name="T43" fmla="*/ 964 h 1787"/>
                <a:gd name="T44" fmla="*/ 346 w 1786"/>
                <a:gd name="T45" fmla="*/ 495 h 1787"/>
                <a:gd name="T46" fmla="*/ 823 w 1786"/>
                <a:gd name="T47" fmla="*/ 448 h 1787"/>
                <a:gd name="T48" fmla="*/ 1291 w 1786"/>
                <a:gd name="T49" fmla="*/ 346 h 1787"/>
                <a:gd name="T50" fmla="*/ 1338 w 1786"/>
                <a:gd name="T51" fmla="*/ 823 h 1787"/>
                <a:gd name="T52" fmla="*/ 1440 w 1786"/>
                <a:gd name="T53" fmla="*/ 1292 h 1787"/>
                <a:gd name="T54" fmla="*/ 963 w 1786"/>
                <a:gd name="T55" fmla="*/ 1339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6" h="1787">
                  <a:moveTo>
                    <a:pt x="1590" y="783"/>
                  </a:moveTo>
                  <a:cubicBezTo>
                    <a:pt x="1558" y="582"/>
                    <a:pt x="1542" y="377"/>
                    <a:pt x="1543" y="176"/>
                  </a:cubicBezTo>
                  <a:cubicBezTo>
                    <a:pt x="1543" y="0"/>
                    <a:pt x="1543" y="0"/>
                    <a:pt x="1543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4" y="117"/>
                    <a:pt x="984" y="164"/>
                    <a:pt x="783" y="196"/>
                  </a:cubicBezTo>
                  <a:cubicBezTo>
                    <a:pt x="583" y="228"/>
                    <a:pt x="381" y="244"/>
                    <a:pt x="181" y="244"/>
                  </a:cubicBezTo>
                  <a:cubicBezTo>
                    <a:pt x="179" y="244"/>
                    <a:pt x="177" y="244"/>
                    <a:pt x="175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6" y="602"/>
                    <a:pt x="164" y="802"/>
                    <a:pt x="196" y="1003"/>
                  </a:cubicBezTo>
                  <a:cubicBezTo>
                    <a:pt x="227" y="1205"/>
                    <a:pt x="243" y="1410"/>
                    <a:pt x="243" y="1611"/>
                  </a:cubicBezTo>
                  <a:cubicBezTo>
                    <a:pt x="243" y="1787"/>
                    <a:pt x="243" y="1787"/>
                    <a:pt x="243" y="1787"/>
                  </a:cubicBezTo>
                  <a:cubicBezTo>
                    <a:pt x="410" y="1733"/>
                    <a:pt x="410" y="1733"/>
                    <a:pt x="410" y="1733"/>
                  </a:cubicBezTo>
                  <a:cubicBezTo>
                    <a:pt x="602" y="1670"/>
                    <a:pt x="801" y="1623"/>
                    <a:pt x="1003" y="1591"/>
                  </a:cubicBezTo>
                  <a:cubicBezTo>
                    <a:pt x="1203" y="1559"/>
                    <a:pt x="1405" y="1543"/>
                    <a:pt x="1605" y="1543"/>
                  </a:cubicBezTo>
                  <a:cubicBezTo>
                    <a:pt x="1607" y="1543"/>
                    <a:pt x="1609" y="1543"/>
                    <a:pt x="1611" y="1543"/>
                  </a:cubicBezTo>
                  <a:cubicBezTo>
                    <a:pt x="1786" y="1544"/>
                    <a:pt x="1786" y="1544"/>
                    <a:pt x="1786" y="1544"/>
                  </a:cubicBezTo>
                  <a:cubicBezTo>
                    <a:pt x="1732" y="1376"/>
                    <a:pt x="1732" y="1376"/>
                    <a:pt x="1732" y="1376"/>
                  </a:cubicBezTo>
                  <a:cubicBezTo>
                    <a:pt x="1670" y="1185"/>
                    <a:pt x="1622" y="985"/>
                    <a:pt x="1590" y="783"/>
                  </a:cubicBezTo>
                  <a:close/>
                  <a:moveTo>
                    <a:pt x="963" y="1339"/>
                  </a:moveTo>
                  <a:cubicBezTo>
                    <a:pt x="805" y="1364"/>
                    <a:pt x="648" y="1398"/>
                    <a:pt x="495" y="1441"/>
                  </a:cubicBezTo>
                  <a:cubicBezTo>
                    <a:pt x="488" y="1282"/>
                    <a:pt x="472" y="1122"/>
                    <a:pt x="447" y="964"/>
                  </a:cubicBezTo>
                  <a:cubicBezTo>
                    <a:pt x="423" y="806"/>
                    <a:pt x="388" y="649"/>
                    <a:pt x="346" y="495"/>
                  </a:cubicBezTo>
                  <a:cubicBezTo>
                    <a:pt x="505" y="489"/>
                    <a:pt x="664" y="473"/>
                    <a:pt x="823" y="448"/>
                  </a:cubicBezTo>
                  <a:cubicBezTo>
                    <a:pt x="981" y="423"/>
                    <a:pt x="1138" y="389"/>
                    <a:pt x="1291" y="346"/>
                  </a:cubicBezTo>
                  <a:cubicBezTo>
                    <a:pt x="1298" y="505"/>
                    <a:pt x="1313" y="665"/>
                    <a:pt x="1338" y="823"/>
                  </a:cubicBezTo>
                  <a:cubicBezTo>
                    <a:pt x="1363" y="981"/>
                    <a:pt x="1397" y="1138"/>
                    <a:pt x="1440" y="1292"/>
                  </a:cubicBezTo>
                  <a:cubicBezTo>
                    <a:pt x="1281" y="1298"/>
                    <a:pt x="1121" y="1314"/>
                    <a:pt x="963" y="13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E57DD1F1-FD05-43FF-A3AC-21D3BA655D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484938"/>
              <a:ext cx="379413" cy="373063"/>
            </a:xfrm>
            <a:custGeom>
              <a:avLst/>
              <a:gdLst>
                <a:gd name="T0" fmla="*/ 0 w 995"/>
                <a:gd name="T1" fmla="*/ 0 h 979"/>
                <a:gd name="T2" fmla="*/ 0 w 995"/>
                <a:gd name="T3" fmla="*/ 413 h 979"/>
                <a:gd name="T4" fmla="*/ 572 w 995"/>
                <a:gd name="T5" fmla="*/ 979 h 979"/>
                <a:gd name="T6" fmla="*/ 995 w 995"/>
                <a:gd name="T7" fmla="*/ 979 h 979"/>
                <a:gd name="T8" fmla="*/ 0 w 995"/>
                <a:gd name="T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5" h="979">
                  <a:moveTo>
                    <a:pt x="0" y="0"/>
                  </a:moveTo>
                  <a:cubicBezTo>
                    <a:pt x="0" y="413"/>
                    <a:pt x="0" y="413"/>
                    <a:pt x="0" y="413"/>
                  </a:cubicBezTo>
                  <a:cubicBezTo>
                    <a:pt x="175" y="615"/>
                    <a:pt x="366" y="805"/>
                    <a:pt x="572" y="979"/>
                  </a:cubicBezTo>
                  <a:cubicBezTo>
                    <a:pt x="995" y="979"/>
                    <a:pt x="995" y="979"/>
                    <a:pt x="995" y="979"/>
                  </a:cubicBezTo>
                  <a:cubicBezTo>
                    <a:pt x="620" y="703"/>
                    <a:pt x="284" y="37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B616CD7C-ED52-4856-886E-F7309730EA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0"/>
              <a:ext cx="352425" cy="141288"/>
            </a:xfrm>
            <a:custGeom>
              <a:avLst/>
              <a:gdLst>
                <a:gd name="T0" fmla="*/ 188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8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8" y="0"/>
                  </a:moveTo>
                  <a:cubicBezTo>
                    <a:pt x="125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5" y="221"/>
                    <a:pt x="603" y="96"/>
                    <a:pt x="923" y="0"/>
                  </a:cubicBezTo>
                  <a:lnTo>
                    <a:pt x="1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89C88EC7-E9AD-45B4-ABF7-8ACA0F2357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89551" y="0"/>
              <a:ext cx="604838" cy="298450"/>
            </a:xfrm>
            <a:custGeom>
              <a:avLst/>
              <a:gdLst>
                <a:gd name="T0" fmla="*/ 733 w 1590"/>
                <a:gd name="T1" fmla="*/ 0 h 784"/>
                <a:gd name="T2" fmla="*/ 0 w 1590"/>
                <a:gd name="T3" fmla="*/ 0 h 784"/>
                <a:gd name="T4" fmla="*/ 1445 w 1590"/>
                <a:gd name="T5" fmla="*/ 682 h 784"/>
                <a:gd name="T6" fmla="*/ 1590 w 1590"/>
                <a:gd name="T7" fmla="*/ 784 h 784"/>
                <a:gd name="T8" fmla="*/ 1590 w 1590"/>
                <a:gd name="T9" fmla="*/ 473 h 784"/>
                <a:gd name="T10" fmla="*/ 1587 w 1590"/>
                <a:gd name="T11" fmla="*/ 470 h 784"/>
                <a:gd name="T12" fmla="*/ 733 w 1590"/>
                <a:gd name="T13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7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5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7" y="470"/>
                  </a:cubicBezTo>
                  <a:cubicBezTo>
                    <a:pt x="1314" y="288"/>
                    <a:pt x="1028" y="131"/>
                    <a:pt x="7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82A62FD6-BAC2-4F8E-AB11-ED1402CA07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124575"/>
              <a:ext cx="744538" cy="733425"/>
            </a:xfrm>
            <a:custGeom>
              <a:avLst/>
              <a:gdLst>
                <a:gd name="T0" fmla="*/ 0 w 1952"/>
                <a:gd name="T1" fmla="*/ 0 h 1927"/>
                <a:gd name="T2" fmla="*/ 0 w 1952"/>
                <a:gd name="T3" fmla="*/ 512 h 1927"/>
                <a:gd name="T4" fmla="*/ 1172 w 1952"/>
                <a:gd name="T5" fmla="*/ 1750 h 1927"/>
                <a:gd name="T6" fmla="*/ 1434 w 1952"/>
                <a:gd name="T7" fmla="*/ 1927 h 1927"/>
                <a:gd name="T8" fmla="*/ 1952 w 1952"/>
                <a:gd name="T9" fmla="*/ 1927 h 1927"/>
                <a:gd name="T10" fmla="*/ 1322 w 1952"/>
                <a:gd name="T11" fmla="*/ 1544 h 1927"/>
                <a:gd name="T12" fmla="*/ 0 w 1952"/>
                <a:gd name="T13" fmla="*/ 0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2" h="1927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306" y="987"/>
                    <a:pt x="700" y="1407"/>
                    <a:pt x="1172" y="1750"/>
                  </a:cubicBezTo>
                  <a:cubicBezTo>
                    <a:pt x="1257" y="1812"/>
                    <a:pt x="1345" y="1871"/>
                    <a:pt x="1434" y="1927"/>
                  </a:cubicBezTo>
                  <a:cubicBezTo>
                    <a:pt x="1952" y="1927"/>
                    <a:pt x="1952" y="1927"/>
                    <a:pt x="1952" y="1927"/>
                  </a:cubicBezTo>
                  <a:cubicBezTo>
                    <a:pt x="1734" y="1818"/>
                    <a:pt x="1523" y="1690"/>
                    <a:pt x="1322" y="1544"/>
                  </a:cubicBezTo>
                  <a:cubicBezTo>
                    <a:pt x="756" y="1133"/>
                    <a:pt x="308" y="60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5" name="Freeform 26">
              <a:extLst>
                <a:ext uri="{FF2B5EF4-FFF2-40B4-BE49-F238E27FC236}">
                  <a16:creationId xmlns:a16="http://schemas.microsoft.com/office/drawing/2014/main" id="{204F42AF-AF43-4DA5-9A17-61D42737A0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6784975"/>
              <a:ext cx="73025" cy="73025"/>
            </a:xfrm>
            <a:custGeom>
              <a:avLst/>
              <a:gdLst>
                <a:gd name="T0" fmla="*/ 0 w 191"/>
                <a:gd name="T1" fmla="*/ 0 h 191"/>
                <a:gd name="T2" fmla="*/ 0 w 191"/>
                <a:gd name="T3" fmla="*/ 191 h 191"/>
                <a:gd name="T4" fmla="*/ 191 w 191"/>
                <a:gd name="T5" fmla="*/ 191 h 191"/>
                <a:gd name="T6" fmla="*/ 0 w 191"/>
                <a:gd name="T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191">
                  <a:moveTo>
                    <a:pt x="0" y="0"/>
                  </a:moveTo>
                  <a:cubicBezTo>
                    <a:pt x="0" y="191"/>
                    <a:pt x="0" y="191"/>
                    <a:pt x="0" y="191"/>
                  </a:cubicBezTo>
                  <a:cubicBezTo>
                    <a:pt x="191" y="191"/>
                    <a:pt x="191" y="191"/>
                    <a:pt x="191" y="191"/>
                  </a:cubicBezTo>
                  <a:cubicBezTo>
                    <a:pt x="126" y="129"/>
                    <a:pt x="63" y="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6" name="Freeform 27">
              <a:extLst>
                <a:ext uri="{FF2B5EF4-FFF2-40B4-BE49-F238E27FC236}">
                  <a16:creationId xmlns:a16="http://schemas.microsoft.com/office/drawing/2014/main" id="{CB9D176F-5E71-41A0-A0BB-4E294CBC7F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-41275"/>
              <a:ext cx="2130425" cy="587375"/>
            </a:xfrm>
            <a:custGeom>
              <a:avLst/>
              <a:gdLst>
                <a:gd name="T0" fmla="*/ 1667 w 5594"/>
                <a:gd name="T1" fmla="*/ 201 h 1546"/>
                <a:gd name="T2" fmla="*/ 0 w 5594"/>
                <a:gd name="T3" fmla="*/ 771 h 1546"/>
                <a:gd name="T4" fmla="*/ 0 w 5594"/>
                <a:gd name="T5" fmla="*/ 1069 h 1546"/>
                <a:gd name="T6" fmla="*/ 1707 w 5594"/>
                <a:gd name="T7" fmla="*/ 453 h 1546"/>
                <a:gd name="T8" fmla="*/ 5594 w 5594"/>
                <a:gd name="T9" fmla="*/ 1546 h 1546"/>
                <a:gd name="T10" fmla="*/ 5594 w 5594"/>
                <a:gd name="T11" fmla="*/ 1210 h 1546"/>
                <a:gd name="T12" fmla="*/ 5307 w 5594"/>
                <a:gd name="T13" fmla="*/ 1003 h 1546"/>
                <a:gd name="T14" fmla="*/ 1667 w 5594"/>
                <a:gd name="T15" fmla="*/ 20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1667" y="201"/>
                  </a:moveTo>
                  <a:cubicBezTo>
                    <a:pt x="1076" y="294"/>
                    <a:pt x="514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4" y="764"/>
                    <a:pt x="1089" y="550"/>
                    <a:pt x="1707" y="453"/>
                  </a:cubicBezTo>
                  <a:cubicBezTo>
                    <a:pt x="3138" y="227"/>
                    <a:pt x="4546" y="666"/>
                    <a:pt x="5594" y="1546"/>
                  </a:cubicBez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6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28">
              <a:extLst>
                <a:ext uri="{FF2B5EF4-FFF2-40B4-BE49-F238E27FC236}">
                  <a16:creationId xmlns:a16="http://schemas.microsoft.com/office/drawing/2014/main" id="{4E15CAA6-FEBB-48C6-98AE-6A748DFBA9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86326" y="3579813"/>
              <a:ext cx="173038" cy="173038"/>
            </a:xfrm>
            <a:custGeom>
              <a:avLst/>
              <a:gdLst>
                <a:gd name="T0" fmla="*/ 420 w 453"/>
                <a:gd name="T1" fmla="*/ 196 h 454"/>
                <a:gd name="T2" fmla="*/ 410 w 453"/>
                <a:gd name="T3" fmla="*/ 129 h 454"/>
                <a:gd name="T4" fmla="*/ 391 w 453"/>
                <a:gd name="T5" fmla="*/ 0 h 454"/>
                <a:gd name="T6" fmla="*/ 262 w 453"/>
                <a:gd name="T7" fmla="*/ 22 h 454"/>
                <a:gd name="T8" fmla="*/ 195 w 453"/>
                <a:gd name="T9" fmla="*/ 33 h 454"/>
                <a:gd name="T10" fmla="*/ 129 w 453"/>
                <a:gd name="T11" fmla="*/ 43 h 454"/>
                <a:gd name="T12" fmla="*/ 0 w 453"/>
                <a:gd name="T13" fmla="*/ 62 h 454"/>
                <a:gd name="T14" fmla="*/ 21 w 453"/>
                <a:gd name="T15" fmla="*/ 190 h 454"/>
                <a:gd name="T16" fmla="*/ 32 w 453"/>
                <a:gd name="T17" fmla="*/ 257 h 454"/>
                <a:gd name="T18" fmla="*/ 42 w 453"/>
                <a:gd name="T19" fmla="*/ 324 h 454"/>
                <a:gd name="T20" fmla="*/ 61 w 453"/>
                <a:gd name="T21" fmla="*/ 454 h 454"/>
                <a:gd name="T22" fmla="*/ 190 w 453"/>
                <a:gd name="T23" fmla="*/ 431 h 454"/>
                <a:gd name="T24" fmla="*/ 256 w 453"/>
                <a:gd name="T25" fmla="*/ 420 h 454"/>
                <a:gd name="T26" fmla="*/ 257 w 453"/>
                <a:gd name="T27" fmla="*/ 420 h 454"/>
                <a:gd name="T28" fmla="*/ 323 w 453"/>
                <a:gd name="T29" fmla="*/ 410 h 454"/>
                <a:gd name="T30" fmla="*/ 453 w 453"/>
                <a:gd name="T31" fmla="*/ 392 h 454"/>
                <a:gd name="T32" fmla="*/ 431 w 453"/>
                <a:gd name="T33" fmla="*/ 262 h 454"/>
                <a:gd name="T34" fmla="*/ 420 w 453"/>
                <a:gd name="T35" fmla="*/ 19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454">
                  <a:moveTo>
                    <a:pt x="420" y="196"/>
                  </a:moveTo>
                  <a:cubicBezTo>
                    <a:pt x="416" y="174"/>
                    <a:pt x="413" y="152"/>
                    <a:pt x="410" y="129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240" y="26"/>
                    <a:pt x="218" y="29"/>
                    <a:pt x="195" y="33"/>
                  </a:cubicBezTo>
                  <a:cubicBezTo>
                    <a:pt x="173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5" y="212"/>
                    <a:pt x="29" y="235"/>
                    <a:pt x="32" y="257"/>
                  </a:cubicBezTo>
                  <a:cubicBezTo>
                    <a:pt x="36" y="279"/>
                    <a:pt x="39" y="302"/>
                    <a:pt x="42" y="324"/>
                  </a:cubicBezTo>
                  <a:cubicBezTo>
                    <a:pt x="61" y="454"/>
                    <a:pt x="61" y="454"/>
                    <a:pt x="61" y="454"/>
                  </a:cubicBezTo>
                  <a:cubicBezTo>
                    <a:pt x="190" y="431"/>
                    <a:pt x="190" y="431"/>
                    <a:pt x="190" y="431"/>
                  </a:cubicBezTo>
                  <a:cubicBezTo>
                    <a:pt x="212" y="427"/>
                    <a:pt x="234" y="424"/>
                    <a:pt x="256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3" y="410"/>
                  </a:cubicBezTo>
                  <a:cubicBezTo>
                    <a:pt x="453" y="392"/>
                    <a:pt x="453" y="392"/>
                    <a:pt x="453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3" y="218"/>
                    <a:pt x="420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29">
              <a:extLst>
                <a:ext uri="{FF2B5EF4-FFF2-40B4-BE49-F238E27FC236}">
                  <a16:creationId xmlns:a16="http://schemas.microsoft.com/office/drawing/2014/main" id="{FF5D0CA2-0CE8-4EC9-81AA-756DCE62C7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92588" y="4362450"/>
              <a:ext cx="1701800" cy="1989138"/>
            </a:xfrm>
            <a:custGeom>
              <a:avLst/>
              <a:gdLst>
                <a:gd name="T0" fmla="*/ 2357 w 4470"/>
                <a:gd name="T1" fmla="*/ 125 h 5231"/>
                <a:gd name="T2" fmla="*/ 220 w 4470"/>
                <a:gd name="T3" fmla="*/ 3062 h 5231"/>
                <a:gd name="T4" fmla="*/ 1247 w 4470"/>
                <a:gd name="T5" fmla="*/ 4738 h 5231"/>
                <a:gd name="T6" fmla="*/ 2753 w 4470"/>
                <a:gd name="T7" fmla="*/ 5231 h 5231"/>
                <a:gd name="T8" fmla="*/ 3157 w 4470"/>
                <a:gd name="T9" fmla="*/ 5199 h 5231"/>
                <a:gd name="T10" fmla="*/ 4470 w 4470"/>
                <a:gd name="T11" fmla="*/ 4575 h 5231"/>
                <a:gd name="T12" fmla="*/ 4470 w 4470"/>
                <a:gd name="T13" fmla="*/ 4215 h 5231"/>
                <a:gd name="T14" fmla="*/ 3118 w 4470"/>
                <a:gd name="T15" fmla="*/ 4947 h 5231"/>
                <a:gd name="T16" fmla="*/ 1397 w 4470"/>
                <a:gd name="T17" fmla="*/ 4532 h 5231"/>
                <a:gd name="T18" fmla="*/ 472 w 4470"/>
                <a:gd name="T19" fmla="*/ 3022 h 5231"/>
                <a:gd name="T20" fmla="*/ 2397 w 4470"/>
                <a:gd name="T21" fmla="*/ 377 h 5231"/>
                <a:gd name="T22" fmla="*/ 2759 w 4470"/>
                <a:gd name="T23" fmla="*/ 348 h 5231"/>
                <a:gd name="T24" fmla="*/ 4470 w 4470"/>
                <a:gd name="T25" fmla="*/ 1108 h 5231"/>
                <a:gd name="T26" fmla="*/ 4470 w 4470"/>
                <a:gd name="T27" fmla="*/ 750 h 5231"/>
                <a:gd name="T28" fmla="*/ 2357 w 4470"/>
                <a:gd name="T29" fmla="*/ 125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0" h="5231">
                  <a:moveTo>
                    <a:pt x="2357" y="125"/>
                  </a:moveTo>
                  <a:cubicBezTo>
                    <a:pt x="958" y="345"/>
                    <a:pt x="0" y="1663"/>
                    <a:pt x="220" y="3062"/>
                  </a:cubicBezTo>
                  <a:cubicBezTo>
                    <a:pt x="327" y="3739"/>
                    <a:pt x="692" y="4334"/>
                    <a:pt x="1247" y="4738"/>
                  </a:cubicBezTo>
                  <a:cubicBezTo>
                    <a:pt x="1692" y="5061"/>
                    <a:pt x="2215" y="5231"/>
                    <a:pt x="2753" y="5231"/>
                  </a:cubicBezTo>
                  <a:cubicBezTo>
                    <a:pt x="2887" y="5231"/>
                    <a:pt x="3022" y="5220"/>
                    <a:pt x="3157" y="5199"/>
                  </a:cubicBezTo>
                  <a:cubicBezTo>
                    <a:pt x="3653" y="5121"/>
                    <a:pt x="4105" y="4904"/>
                    <a:pt x="4470" y="4575"/>
                  </a:cubicBezTo>
                  <a:cubicBezTo>
                    <a:pt x="4470" y="4215"/>
                    <a:pt x="4470" y="4215"/>
                    <a:pt x="4470" y="4215"/>
                  </a:cubicBezTo>
                  <a:cubicBezTo>
                    <a:pt x="4117" y="4607"/>
                    <a:pt x="3645" y="4864"/>
                    <a:pt x="3118" y="4947"/>
                  </a:cubicBezTo>
                  <a:cubicBezTo>
                    <a:pt x="2508" y="5043"/>
                    <a:pt x="1897" y="4896"/>
                    <a:pt x="1397" y="4532"/>
                  </a:cubicBezTo>
                  <a:cubicBezTo>
                    <a:pt x="897" y="4168"/>
                    <a:pt x="568" y="3632"/>
                    <a:pt x="472" y="3022"/>
                  </a:cubicBezTo>
                  <a:cubicBezTo>
                    <a:pt x="274" y="1762"/>
                    <a:pt x="1137" y="575"/>
                    <a:pt x="2397" y="377"/>
                  </a:cubicBezTo>
                  <a:cubicBezTo>
                    <a:pt x="2519" y="358"/>
                    <a:pt x="2639" y="348"/>
                    <a:pt x="2759" y="348"/>
                  </a:cubicBezTo>
                  <a:cubicBezTo>
                    <a:pt x="3423" y="348"/>
                    <a:pt x="4041" y="636"/>
                    <a:pt x="4470" y="1108"/>
                  </a:cubicBezTo>
                  <a:cubicBezTo>
                    <a:pt x="4470" y="750"/>
                    <a:pt x="4470" y="750"/>
                    <a:pt x="4470" y="750"/>
                  </a:cubicBezTo>
                  <a:cubicBezTo>
                    <a:pt x="3915" y="253"/>
                    <a:pt x="3149" y="0"/>
                    <a:pt x="2357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30">
              <a:extLst>
                <a:ext uri="{FF2B5EF4-FFF2-40B4-BE49-F238E27FC236}">
                  <a16:creationId xmlns:a16="http://schemas.microsoft.com/office/drawing/2014/main" id="{E32B8AD7-4D2D-4F20-BD19-B360E43389A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57613" y="908050"/>
              <a:ext cx="1952625" cy="2025650"/>
            </a:xfrm>
            <a:custGeom>
              <a:avLst/>
              <a:gdLst>
                <a:gd name="T0" fmla="*/ 973 w 5127"/>
                <a:gd name="T1" fmla="*/ 4834 h 5327"/>
                <a:gd name="T2" fmla="*/ 2479 w 5127"/>
                <a:gd name="T3" fmla="*/ 5327 h 5327"/>
                <a:gd name="T4" fmla="*/ 2883 w 5127"/>
                <a:gd name="T5" fmla="*/ 5295 h 5327"/>
                <a:gd name="T6" fmla="*/ 4559 w 5127"/>
                <a:gd name="T7" fmla="*/ 4268 h 5327"/>
                <a:gd name="T8" fmla="*/ 5021 w 5127"/>
                <a:gd name="T9" fmla="*/ 2358 h 5327"/>
                <a:gd name="T10" fmla="*/ 2083 w 5127"/>
                <a:gd name="T11" fmla="*/ 221 h 5327"/>
                <a:gd name="T12" fmla="*/ 408 w 5127"/>
                <a:gd name="T13" fmla="*/ 1248 h 5327"/>
                <a:gd name="T14" fmla="*/ 19 w 5127"/>
                <a:gd name="T15" fmla="*/ 2032 h 5327"/>
                <a:gd name="T16" fmla="*/ 19 w 5127"/>
                <a:gd name="T17" fmla="*/ 3481 h 5327"/>
                <a:gd name="T18" fmla="*/ 973 w 5127"/>
                <a:gd name="T19" fmla="*/ 4834 h 5327"/>
                <a:gd name="T20" fmla="*/ 2123 w 5127"/>
                <a:gd name="T21" fmla="*/ 473 h 5327"/>
                <a:gd name="T22" fmla="*/ 2485 w 5127"/>
                <a:gd name="T23" fmla="*/ 444 h 5327"/>
                <a:gd name="T24" fmla="*/ 4769 w 5127"/>
                <a:gd name="T25" fmla="*/ 2398 h 5327"/>
                <a:gd name="T26" fmla="*/ 4353 w 5127"/>
                <a:gd name="T27" fmla="*/ 4118 h 5327"/>
                <a:gd name="T28" fmla="*/ 2844 w 5127"/>
                <a:gd name="T29" fmla="*/ 5043 h 5327"/>
                <a:gd name="T30" fmla="*/ 1123 w 5127"/>
                <a:gd name="T31" fmla="*/ 4628 h 5327"/>
                <a:gd name="T32" fmla="*/ 198 w 5127"/>
                <a:gd name="T33" fmla="*/ 3118 h 5327"/>
                <a:gd name="T34" fmla="*/ 2123 w 5127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7" h="5327">
                  <a:moveTo>
                    <a:pt x="973" y="4834"/>
                  </a:moveTo>
                  <a:cubicBezTo>
                    <a:pt x="1418" y="5157"/>
                    <a:pt x="1941" y="5327"/>
                    <a:pt x="2479" y="5327"/>
                  </a:cubicBezTo>
                  <a:cubicBezTo>
                    <a:pt x="2614" y="5327"/>
                    <a:pt x="2749" y="5316"/>
                    <a:pt x="2883" y="5295"/>
                  </a:cubicBezTo>
                  <a:cubicBezTo>
                    <a:pt x="3560" y="5188"/>
                    <a:pt x="4155" y="4824"/>
                    <a:pt x="4559" y="4268"/>
                  </a:cubicBezTo>
                  <a:cubicBezTo>
                    <a:pt x="4963" y="3713"/>
                    <a:pt x="5127" y="3035"/>
                    <a:pt x="5021" y="2358"/>
                  </a:cubicBezTo>
                  <a:cubicBezTo>
                    <a:pt x="4800" y="959"/>
                    <a:pt x="3482" y="0"/>
                    <a:pt x="2083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19" y="2032"/>
                  </a:cubicBezTo>
                  <a:cubicBezTo>
                    <a:pt x="19" y="3481"/>
                    <a:pt x="19" y="3481"/>
                    <a:pt x="19" y="3481"/>
                  </a:cubicBezTo>
                  <a:cubicBezTo>
                    <a:pt x="177" y="4023"/>
                    <a:pt x="508" y="4496"/>
                    <a:pt x="973" y="4834"/>
                  </a:cubicBezTo>
                  <a:close/>
                  <a:moveTo>
                    <a:pt x="2123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3" y="444"/>
                    <a:pt x="4589" y="1259"/>
                    <a:pt x="4769" y="2398"/>
                  </a:cubicBezTo>
                  <a:cubicBezTo>
                    <a:pt x="4865" y="3007"/>
                    <a:pt x="4717" y="3618"/>
                    <a:pt x="4353" y="4118"/>
                  </a:cubicBezTo>
                  <a:cubicBezTo>
                    <a:pt x="3989" y="4619"/>
                    <a:pt x="3453" y="4947"/>
                    <a:pt x="2844" y="5043"/>
                  </a:cubicBezTo>
                  <a:cubicBezTo>
                    <a:pt x="2234" y="5139"/>
                    <a:pt x="1623" y="4992"/>
                    <a:pt x="1123" y="4628"/>
                  </a:cubicBezTo>
                  <a:cubicBezTo>
                    <a:pt x="623" y="4264"/>
                    <a:pt x="294" y="3728"/>
                    <a:pt x="198" y="3118"/>
                  </a:cubicBezTo>
                  <a:cubicBezTo>
                    <a:pt x="0" y="1858"/>
                    <a:pt x="863" y="672"/>
                    <a:pt x="2123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31">
              <a:extLst>
                <a:ext uri="{FF2B5EF4-FFF2-40B4-BE49-F238E27FC236}">
                  <a16:creationId xmlns:a16="http://schemas.microsoft.com/office/drawing/2014/main" id="{4726D477-12E1-4503-99FE-09D2C437D3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63963" y="700088"/>
              <a:ext cx="2146300" cy="2427288"/>
            </a:xfrm>
            <a:custGeom>
              <a:avLst/>
              <a:gdLst>
                <a:gd name="T0" fmla="*/ 654 w 5633"/>
                <a:gd name="T1" fmla="*/ 5793 h 6384"/>
                <a:gd name="T2" fmla="*/ 2460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3 w 5633"/>
                <a:gd name="T17" fmla="*/ 1645 h 6384"/>
                <a:gd name="T18" fmla="*/ 2025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60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7" y="4450"/>
                    <a:pt x="5633" y="3637"/>
                    <a:pt x="5505" y="2826"/>
                  </a:cubicBezTo>
                  <a:cubicBezTo>
                    <a:pt x="5241" y="1149"/>
                    <a:pt x="3662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6" y="1737"/>
                    <a:pt x="183" y="1645"/>
                  </a:cubicBezTo>
                  <a:cubicBezTo>
                    <a:pt x="627" y="1034"/>
                    <a:pt x="1281" y="633"/>
                    <a:pt x="2025" y="516"/>
                  </a:cubicBezTo>
                  <a:cubicBezTo>
                    <a:pt x="2173" y="493"/>
                    <a:pt x="2321" y="481"/>
                    <a:pt x="2466" y="481"/>
                  </a:cubicBezTo>
                  <a:cubicBezTo>
                    <a:pt x="3831" y="481"/>
                    <a:pt x="5034" y="1476"/>
                    <a:pt x="5253" y="2865"/>
                  </a:cubicBezTo>
                  <a:cubicBezTo>
                    <a:pt x="5371" y="3609"/>
                    <a:pt x="5191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5" y="6031"/>
                    <a:pt x="804" y="5587"/>
                  </a:cubicBezTo>
                  <a:cubicBezTo>
                    <a:pt x="469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3" y="5393"/>
                    <a:pt x="402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32">
              <a:extLst>
                <a:ext uri="{FF2B5EF4-FFF2-40B4-BE49-F238E27FC236}">
                  <a16:creationId xmlns:a16="http://schemas.microsoft.com/office/drawing/2014/main" id="{E7DD8FAD-9DF0-4460-A08A-71CDF04B92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76901" y="2820988"/>
              <a:ext cx="217488" cy="1152525"/>
            </a:xfrm>
            <a:custGeom>
              <a:avLst/>
              <a:gdLst>
                <a:gd name="T0" fmla="*/ 110 w 575"/>
                <a:gd name="T1" fmla="*/ 1915 h 3032"/>
                <a:gd name="T2" fmla="*/ 575 w 575"/>
                <a:gd name="T3" fmla="*/ 3032 h 3032"/>
                <a:gd name="T4" fmla="*/ 575 w 575"/>
                <a:gd name="T5" fmla="*/ 2545 h 3032"/>
                <a:gd name="T6" fmla="*/ 362 w 575"/>
                <a:gd name="T7" fmla="*/ 1875 h 3032"/>
                <a:gd name="T8" fmla="*/ 575 w 575"/>
                <a:gd name="T9" fmla="*/ 489 h 3032"/>
                <a:gd name="T10" fmla="*/ 575 w 575"/>
                <a:gd name="T11" fmla="*/ 0 h 3032"/>
                <a:gd name="T12" fmla="*/ 110 w 575"/>
                <a:gd name="T13" fmla="*/ 191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5" h="3032">
                  <a:moveTo>
                    <a:pt x="110" y="1915"/>
                  </a:moveTo>
                  <a:cubicBezTo>
                    <a:pt x="175" y="2326"/>
                    <a:pt x="336" y="2706"/>
                    <a:pt x="575" y="3032"/>
                  </a:cubicBezTo>
                  <a:cubicBezTo>
                    <a:pt x="575" y="2545"/>
                    <a:pt x="575" y="2545"/>
                    <a:pt x="575" y="2545"/>
                  </a:cubicBezTo>
                  <a:cubicBezTo>
                    <a:pt x="472" y="2336"/>
                    <a:pt x="399" y="2111"/>
                    <a:pt x="362" y="1875"/>
                  </a:cubicBezTo>
                  <a:cubicBezTo>
                    <a:pt x="285" y="1384"/>
                    <a:pt x="369" y="904"/>
                    <a:pt x="575" y="489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186" y="532"/>
                    <a:pt x="0" y="1213"/>
                    <a:pt x="110" y="19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33">
              <a:extLst>
                <a:ext uri="{FF2B5EF4-FFF2-40B4-BE49-F238E27FC236}">
                  <a16:creationId xmlns:a16="http://schemas.microsoft.com/office/drawing/2014/main" id="{2B6C14FD-1A35-4E1F-8FF2-2F17101C4F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76876" y="2530475"/>
              <a:ext cx="417513" cy="1730375"/>
            </a:xfrm>
            <a:custGeom>
              <a:avLst/>
              <a:gdLst>
                <a:gd name="T0" fmla="*/ 680 w 1096"/>
                <a:gd name="T1" fmla="*/ 466 h 4550"/>
                <a:gd name="T2" fmla="*/ 128 w 1096"/>
                <a:gd name="T3" fmla="*/ 2755 h 4550"/>
                <a:gd name="T4" fmla="*/ 1096 w 1096"/>
                <a:gd name="T5" fmla="*/ 4550 h 4550"/>
                <a:gd name="T6" fmla="*/ 1096 w 1096"/>
                <a:gd name="T7" fmla="*/ 4193 h 4550"/>
                <a:gd name="T8" fmla="*/ 380 w 1096"/>
                <a:gd name="T9" fmla="*/ 2716 h 4550"/>
                <a:gd name="T10" fmla="*/ 887 w 1096"/>
                <a:gd name="T11" fmla="*/ 616 h 4550"/>
                <a:gd name="T12" fmla="*/ 1096 w 1096"/>
                <a:gd name="T13" fmla="*/ 361 h 4550"/>
                <a:gd name="T14" fmla="*/ 1096 w 1096"/>
                <a:gd name="T15" fmla="*/ 0 h 4550"/>
                <a:gd name="T16" fmla="*/ 680 w 1096"/>
                <a:gd name="T17" fmla="*/ 466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6" h="4550">
                  <a:moveTo>
                    <a:pt x="680" y="466"/>
                  </a:moveTo>
                  <a:cubicBezTo>
                    <a:pt x="196" y="1131"/>
                    <a:pt x="0" y="1944"/>
                    <a:pt x="128" y="2755"/>
                  </a:cubicBezTo>
                  <a:cubicBezTo>
                    <a:pt x="238" y="3455"/>
                    <a:pt x="578" y="4081"/>
                    <a:pt x="1096" y="4550"/>
                  </a:cubicBezTo>
                  <a:cubicBezTo>
                    <a:pt x="1096" y="4193"/>
                    <a:pt x="1096" y="4193"/>
                    <a:pt x="1096" y="4193"/>
                  </a:cubicBezTo>
                  <a:cubicBezTo>
                    <a:pt x="718" y="3786"/>
                    <a:pt x="468" y="3276"/>
                    <a:pt x="380" y="2716"/>
                  </a:cubicBezTo>
                  <a:cubicBezTo>
                    <a:pt x="262" y="1972"/>
                    <a:pt x="442" y="1226"/>
                    <a:pt x="887" y="616"/>
                  </a:cubicBezTo>
                  <a:cubicBezTo>
                    <a:pt x="952" y="526"/>
                    <a:pt x="1022" y="441"/>
                    <a:pt x="1096" y="361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944" y="140"/>
                    <a:pt x="805" y="295"/>
                    <a:pt x="680" y="4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34">
              <a:extLst>
                <a:ext uri="{FF2B5EF4-FFF2-40B4-BE49-F238E27FC236}">
                  <a16:creationId xmlns:a16="http://schemas.microsoft.com/office/drawing/2014/main" id="{22EE3066-91FA-4F12-8363-1B92D8BBC8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0351" y="1325563"/>
              <a:ext cx="1265238" cy="1220788"/>
            </a:xfrm>
            <a:custGeom>
              <a:avLst/>
              <a:gdLst>
                <a:gd name="T0" fmla="*/ 752 w 3325"/>
                <a:gd name="T1" fmla="*/ 2915 h 3212"/>
                <a:gd name="T2" fmla="*/ 1660 w 3325"/>
                <a:gd name="T3" fmla="*/ 3212 h 3212"/>
                <a:gd name="T4" fmla="*/ 1904 w 3325"/>
                <a:gd name="T5" fmla="*/ 3193 h 3212"/>
                <a:gd name="T6" fmla="*/ 3192 w 3325"/>
                <a:gd name="T7" fmla="*/ 1422 h 3212"/>
                <a:gd name="T8" fmla="*/ 1421 w 3325"/>
                <a:gd name="T9" fmla="*/ 133 h 3212"/>
                <a:gd name="T10" fmla="*/ 133 w 3325"/>
                <a:gd name="T11" fmla="*/ 1904 h 3212"/>
                <a:gd name="T12" fmla="*/ 752 w 3325"/>
                <a:gd name="T13" fmla="*/ 2915 h 3212"/>
                <a:gd name="T14" fmla="*/ 1461 w 3325"/>
                <a:gd name="T15" fmla="*/ 385 h 3212"/>
                <a:gd name="T16" fmla="*/ 1663 w 3325"/>
                <a:gd name="T17" fmla="*/ 369 h 3212"/>
                <a:gd name="T18" fmla="*/ 2940 w 3325"/>
                <a:gd name="T19" fmla="*/ 1462 h 3212"/>
                <a:gd name="T20" fmla="*/ 1864 w 3325"/>
                <a:gd name="T21" fmla="*/ 2941 h 3212"/>
                <a:gd name="T22" fmla="*/ 902 w 3325"/>
                <a:gd name="T23" fmla="*/ 2709 h 3212"/>
                <a:gd name="T24" fmla="*/ 385 w 3325"/>
                <a:gd name="T25" fmla="*/ 1865 h 3212"/>
                <a:gd name="T26" fmla="*/ 1461 w 3325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5" h="3212">
                  <a:moveTo>
                    <a:pt x="752" y="2915"/>
                  </a:moveTo>
                  <a:cubicBezTo>
                    <a:pt x="1020" y="3110"/>
                    <a:pt x="1335" y="3212"/>
                    <a:pt x="1660" y="3212"/>
                  </a:cubicBezTo>
                  <a:cubicBezTo>
                    <a:pt x="1741" y="3212"/>
                    <a:pt x="1822" y="3206"/>
                    <a:pt x="1904" y="3193"/>
                  </a:cubicBezTo>
                  <a:cubicBezTo>
                    <a:pt x="2747" y="3060"/>
                    <a:pt x="3325" y="2265"/>
                    <a:pt x="3192" y="1422"/>
                  </a:cubicBezTo>
                  <a:cubicBezTo>
                    <a:pt x="3059" y="578"/>
                    <a:pt x="2265" y="0"/>
                    <a:pt x="1421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7" y="2312"/>
                    <a:pt x="417" y="2671"/>
                    <a:pt x="752" y="2915"/>
                  </a:cubicBezTo>
                  <a:close/>
                  <a:moveTo>
                    <a:pt x="1461" y="385"/>
                  </a:moveTo>
                  <a:cubicBezTo>
                    <a:pt x="1529" y="374"/>
                    <a:pt x="1597" y="369"/>
                    <a:pt x="1663" y="369"/>
                  </a:cubicBezTo>
                  <a:cubicBezTo>
                    <a:pt x="2289" y="369"/>
                    <a:pt x="2840" y="825"/>
                    <a:pt x="2940" y="1462"/>
                  </a:cubicBezTo>
                  <a:cubicBezTo>
                    <a:pt x="3052" y="2166"/>
                    <a:pt x="2569" y="2830"/>
                    <a:pt x="1864" y="2941"/>
                  </a:cubicBezTo>
                  <a:cubicBezTo>
                    <a:pt x="1523" y="2995"/>
                    <a:pt x="1181" y="2912"/>
                    <a:pt x="902" y="2709"/>
                  </a:cubicBezTo>
                  <a:cubicBezTo>
                    <a:pt x="622" y="2505"/>
                    <a:pt x="438" y="2205"/>
                    <a:pt x="385" y="1865"/>
                  </a:cubicBezTo>
                  <a:cubicBezTo>
                    <a:pt x="273" y="1160"/>
                    <a:pt x="756" y="496"/>
                    <a:pt x="1461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4" name="Freeform 35">
              <a:extLst>
                <a:ext uri="{FF2B5EF4-FFF2-40B4-BE49-F238E27FC236}">
                  <a16:creationId xmlns:a16="http://schemas.microsoft.com/office/drawing/2014/main" id="{2A59BDF4-1CF2-4D76-95FC-79CEF2079F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95726" y="1150938"/>
              <a:ext cx="1649413" cy="1589088"/>
            </a:xfrm>
            <a:custGeom>
              <a:avLst/>
              <a:gdLst>
                <a:gd name="T0" fmla="*/ 2117 w 4329"/>
                <a:gd name="T1" fmla="*/ 4178 h 4178"/>
                <a:gd name="T2" fmla="*/ 2439 w 4329"/>
                <a:gd name="T3" fmla="*/ 4152 h 4178"/>
                <a:gd name="T4" fmla="*/ 4152 w 4329"/>
                <a:gd name="T5" fmla="*/ 1798 h 4178"/>
                <a:gd name="T6" fmla="*/ 3329 w 4329"/>
                <a:gd name="T7" fmla="*/ 455 h 4178"/>
                <a:gd name="T8" fmla="*/ 1798 w 4329"/>
                <a:gd name="T9" fmla="*/ 86 h 4178"/>
                <a:gd name="T10" fmla="*/ 455 w 4329"/>
                <a:gd name="T11" fmla="*/ 908 h 4178"/>
                <a:gd name="T12" fmla="*/ 85 w 4329"/>
                <a:gd name="T13" fmla="*/ 2440 h 4178"/>
                <a:gd name="T14" fmla="*/ 2117 w 4329"/>
                <a:gd name="T15" fmla="*/ 4178 h 4178"/>
                <a:gd name="T16" fmla="*/ 661 w 4329"/>
                <a:gd name="T17" fmla="*/ 1058 h 4178"/>
                <a:gd name="T18" fmla="*/ 1838 w 4329"/>
                <a:gd name="T19" fmla="*/ 338 h 4178"/>
                <a:gd name="T20" fmla="*/ 2121 w 4329"/>
                <a:gd name="T21" fmla="*/ 315 h 4178"/>
                <a:gd name="T22" fmla="*/ 3179 w 4329"/>
                <a:gd name="T23" fmla="*/ 661 h 4178"/>
                <a:gd name="T24" fmla="*/ 3900 w 4329"/>
                <a:gd name="T25" fmla="*/ 1838 h 4178"/>
                <a:gd name="T26" fmla="*/ 2399 w 4329"/>
                <a:gd name="T27" fmla="*/ 3901 h 4178"/>
                <a:gd name="T28" fmla="*/ 337 w 4329"/>
                <a:gd name="T29" fmla="*/ 2400 h 4178"/>
                <a:gd name="T30" fmla="*/ 661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7" y="4178"/>
                  </a:moveTo>
                  <a:cubicBezTo>
                    <a:pt x="2223" y="4178"/>
                    <a:pt x="2331" y="4169"/>
                    <a:pt x="2439" y="4152"/>
                  </a:cubicBezTo>
                  <a:cubicBezTo>
                    <a:pt x="3560" y="3976"/>
                    <a:pt x="4329" y="2920"/>
                    <a:pt x="4152" y="1798"/>
                  </a:cubicBezTo>
                  <a:cubicBezTo>
                    <a:pt x="4066" y="1256"/>
                    <a:pt x="3774" y="779"/>
                    <a:pt x="3329" y="455"/>
                  </a:cubicBezTo>
                  <a:cubicBezTo>
                    <a:pt x="2884" y="131"/>
                    <a:pt x="2340" y="0"/>
                    <a:pt x="1798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1" y="1354"/>
                    <a:pt x="0" y="1897"/>
                    <a:pt x="85" y="2440"/>
                  </a:cubicBezTo>
                  <a:cubicBezTo>
                    <a:pt x="245" y="3453"/>
                    <a:pt x="1122" y="4178"/>
                    <a:pt x="2117" y="4178"/>
                  </a:cubicBezTo>
                  <a:close/>
                  <a:moveTo>
                    <a:pt x="661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2" y="323"/>
                    <a:pt x="2027" y="315"/>
                    <a:pt x="2121" y="315"/>
                  </a:cubicBezTo>
                  <a:cubicBezTo>
                    <a:pt x="2499" y="315"/>
                    <a:pt x="2867" y="434"/>
                    <a:pt x="3179" y="661"/>
                  </a:cubicBezTo>
                  <a:cubicBezTo>
                    <a:pt x="3569" y="945"/>
                    <a:pt x="3825" y="1363"/>
                    <a:pt x="3900" y="1838"/>
                  </a:cubicBezTo>
                  <a:cubicBezTo>
                    <a:pt x="4055" y="2821"/>
                    <a:pt x="3382" y="3746"/>
                    <a:pt x="2399" y="3901"/>
                  </a:cubicBezTo>
                  <a:cubicBezTo>
                    <a:pt x="1417" y="4056"/>
                    <a:pt x="492" y="3382"/>
                    <a:pt x="337" y="2400"/>
                  </a:cubicBezTo>
                  <a:cubicBezTo>
                    <a:pt x="262" y="1925"/>
                    <a:pt x="377" y="1448"/>
                    <a:pt x="661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5" name="Freeform 36">
              <a:extLst>
                <a:ext uri="{FF2B5EF4-FFF2-40B4-BE49-F238E27FC236}">
                  <a16:creationId xmlns:a16="http://schemas.microsoft.com/office/drawing/2014/main" id="{6633D75F-33D7-41CB-8A46-FF32EFCA40F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26026" y="5167313"/>
              <a:ext cx="423863" cy="407988"/>
            </a:xfrm>
            <a:custGeom>
              <a:avLst/>
              <a:gdLst>
                <a:gd name="T0" fmla="*/ 879 w 1112"/>
                <a:gd name="T1" fmla="*/ 116 h 1073"/>
                <a:gd name="T2" fmla="*/ 485 w 1112"/>
                <a:gd name="T3" fmla="*/ 21 h 1073"/>
                <a:gd name="T4" fmla="*/ 45 w 1112"/>
                <a:gd name="T5" fmla="*/ 626 h 1073"/>
                <a:gd name="T6" fmla="*/ 256 w 1112"/>
                <a:gd name="T7" fmla="*/ 972 h 1073"/>
                <a:gd name="T8" fmla="*/ 566 w 1112"/>
                <a:gd name="T9" fmla="*/ 1073 h 1073"/>
                <a:gd name="T10" fmla="*/ 650 w 1112"/>
                <a:gd name="T11" fmla="*/ 1066 h 1073"/>
                <a:gd name="T12" fmla="*/ 995 w 1112"/>
                <a:gd name="T13" fmla="*/ 855 h 1073"/>
                <a:gd name="T14" fmla="*/ 1090 w 1112"/>
                <a:gd name="T15" fmla="*/ 462 h 1073"/>
                <a:gd name="T16" fmla="*/ 879 w 1112"/>
                <a:gd name="T17" fmla="*/ 116 h 1073"/>
                <a:gd name="T18" fmla="*/ 789 w 1112"/>
                <a:gd name="T19" fmla="*/ 705 h 1073"/>
                <a:gd name="T20" fmla="*/ 610 w 1112"/>
                <a:gd name="T21" fmla="*/ 815 h 1073"/>
                <a:gd name="T22" fmla="*/ 297 w 1112"/>
                <a:gd name="T23" fmla="*/ 587 h 1073"/>
                <a:gd name="T24" fmla="*/ 525 w 1112"/>
                <a:gd name="T25" fmla="*/ 273 h 1073"/>
                <a:gd name="T26" fmla="*/ 568 w 1112"/>
                <a:gd name="T27" fmla="*/ 270 h 1073"/>
                <a:gd name="T28" fmla="*/ 729 w 1112"/>
                <a:gd name="T29" fmla="*/ 322 h 1073"/>
                <a:gd name="T30" fmla="*/ 838 w 1112"/>
                <a:gd name="T31" fmla="*/ 501 h 1073"/>
                <a:gd name="T32" fmla="*/ 789 w 1112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2" h="1073">
                  <a:moveTo>
                    <a:pt x="879" y="116"/>
                  </a:moveTo>
                  <a:cubicBezTo>
                    <a:pt x="764" y="33"/>
                    <a:pt x="624" y="0"/>
                    <a:pt x="485" y="21"/>
                  </a:cubicBezTo>
                  <a:cubicBezTo>
                    <a:pt x="197" y="67"/>
                    <a:pt x="0" y="338"/>
                    <a:pt x="45" y="626"/>
                  </a:cubicBezTo>
                  <a:cubicBezTo>
                    <a:pt x="67" y="766"/>
                    <a:pt x="142" y="888"/>
                    <a:pt x="256" y="972"/>
                  </a:cubicBezTo>
                  <a:cubicBezTo>
                    <a:pt x="348" y="1038"/>
                    <a:pt x="455" y="1073"/>
                    <a:pt x="566" y="1073"/>
                  </a:cubicBezTo>
                  <a:cubicBezTo>
                    <a:pt x="594" y="1073"/>
                    <a:pt x="622" y="1071"/>
                    <a:pt x="650" y="1066"/>
                  </a:cubicBezTo>
                  <a:cubicBezTo>
                    <a:pt x="789" y="1044"/>
                    <a:pt x="912" y="969"/>
                    <a:pt x="995" y="855"/>
                  </a:cubicBezTo>
                  <a:cubicBezTo>
                    <a:pt x="1078" y="741"/>
                    <a:pt x="1112" y="601"/>
                    <a:pt x="1090" y="462"/>
                  </a:cubicBezTo>
                  <a:cubicBezTo>
                    <a:pt x="1068" y="322"/>
                    <a:pt x="993" y="199"/>
                    <a:pt x="879" y="116"/>
                  </a:cubicBezTo>
                  <a:close/>
                  <a:moveTo>
                    <a:pt x="789" y="705"/>
                  </a:moveTo>
                  <a:cubicBezTo>
                    <a:pt x="746" y="764"/>
                    <a:pt x="682" y="803"/>
                    <a:pt x="610" y="815"/>
                  </a:cubicBezTo>
                  <a:cubicBezTo>
                    <a:pt x="461" y="839"/>
                    <a:pt x="320" y="736"/>
                    <a:pt x="297" y="587"/>
                  </a:cubicBezTo>
                  <a:cubicBezTo>
                    <a:pt x="273" y="437"/>
                    <a:pt x="376" y="297"/>
                    <a:pt x="525" y="273"/>
                  </a:cubicBezTo>
                  <a:cubicBezTo>
                    <a:pt x="539" y="271"/>
                    <a:pt x="554" y="270"/>
                    <a:pt x="568" y="270"/>
                  </a:cubicBezTo>
                  <a:cubicBezTo>
                    <a:pt x="625" y="270"/>
                    <a:pt x="681" y="288"/>
                    <a:pt x="729" y="322"/>
                  </a:cubicBezTo>
                  <a:cubicBezTo>
                    <a:pt x="788" y="365"/>
                    <a:pt x="827" y="429"/>
                    <a:pt x="838" y="501"/>
                  </a:cubicBezTo>
                  <a:cubicBezTo>
                    <a:pt x="849" y="574"/>
                    <a:pt x="832" y="646"/>
                    <a:pt x="789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6" name="Freeform 37">
              <a:extLst>
                <a:ext uri="{FF2B5EF4-FFF2-40B4-BE49-F238E27FC236}">
                  <a16:creationId xmlns:a16="http://schemas.microsoft.com/office/drawing/2014/main" id="{77AD59C7-0B44-4E90-9AD2-5AF8D6FA34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0551" y="4551363"/>
              <a:ext cx="1493838" cy="1606550"/>
            </a:xfrm>
            <a:custGeom>
              <a:avLst/>
              <a:gdLst>
                <a:gd name="T0" fmla="*/ 1890 w 3923"/>
                <a:gd name="T1" fmla="*/ 129 h 4222"/>
                <a:gd name="T2" fmla="*/ 177 w 3923"/>
                <a:gd name="T3" fmla="*/ 2484 h 4222"/>
                <a:gd name="T4" fmla="*/ 1000 w 3923"/>
                <a:gd name="T5" fmla="*/ 3827 h 4222"/>
                <a:gd name="T6" fmla="*/ 2207 w 3923"/>
                <a:gd name="T7" fmla="*/ 4222 h 4222"/>
                <a:gd name="T8" fmla="*/ 2531 w 3923"/>
                <a:gd name="T9" fmla="*/ 4196 h 4222"/>
                <a:gd name="T10" fmla="*/ 3874 w 3923"/>
                <a:gd name="T11" fmla="*/ 3374 h 4222"/>
                <a:gd name="T12" fmla="*/ 3923 w 3923"/>
                <a:gd name="T13" fmla="*/ 3302 h 4222"/>
                <a:gd name="T14" fmla="*/ 3923 w 3923"/>
                <a:gd name="T15" fmla="*/ 2727 h 4222"/>
                <a:gd name="T16" fmla="*/ 3668 w 3923"/>
                <a:gd name="T17" fmla="*/ 3224 h 4222"/>
                <a:gd name="T18" fmla="*/ 2491 w 3923"/>
                <a:gd name="T19" fmla="*/ 3944 h 4222"/>
                <a:gd name="T20" fmla="*/ 1150 w 3923"/>
                <a:gd name="T21" fmla="*/ 3621 h 4222"/>
                <a:gd name="T22" fmla="*/ 429 w 3923"/>
                <a:gd name="T23" fmla="*/ 2444 h 4222"/>
                <a:gd name="T24" fmla="*/ 753 w 3923"/>
                <a:gd name="T25" fmla="*/ 1102 h 4222"/>
                <a:gd name="T26" fmla="*/ 1930 w 3923"/>
                <a:gd name="T27" fmla="*/ 381 h 4222"/>
                <a:gd name="T28" fmla="*/ 2211 w 3923"/>
                <a:gd name="T29" fmla="*/ 359 h 4222"/>
                <a:gd name="T30" fmla="*/ 3923 w 3923"/>
                <a:gd name="T31" fmla="*/ 1599 h 4222"/>
                <a:gd name="T32" fmla="*/ 3923 w 3923"/>
                <a:gd name="T33" fmla="*/ 1023 h 4222"/>
                <a:gd name="T34" fmla="*/ 1890 w 3923"/>
                <a:gd name="T35" fmla="*/ 129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1890" y="129"/>
                  </a:moveTo>
                  <a:cubicBezTo>
                    <a:pt x="769" y="306"/>
                    <a:pt x="0" y="1362"/>
                    <a:pt x="177" y="2484"/>
                  </a:cubicBezTo>
                  <a:cubicBezTo>
                    <a:pt x="263" y="3026"/>
                    <a:pt x="555" y="3503"/>
                    <a:pt x="1000" y="3827"/>
                  </a:cubicBezTo>
                  <a:cubicBezTo>
                    <a:pt x="1356" y="4086"/>
                    <a:pt x="1776" y="4222"/>
                    <a:pt x="2207" y="4222"/>
                  </a:cubicBezTo>
                  <a:cubicBezTo>
                    <a:pt x="2315" y="4222"/>
                    <a:pt x="2423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40" y="3904"/>
                    <a:pt x="1150" y="3621"/>
                  </a:cubicBezTo>
                  <a:cubicBezTo>
                    <a:pt x="760" y="3337"/>
                    <a:pt x="504" y="2919"/>
                    <a:pt x="429" y="2444"/>
                  </a:cubicBezTo>
                  <a:cubicBezTo>
                    <a:pt x="354" y="1969"/>
                    <a:pt x="469" y="1492"/>
                    <a:pt x="753" y="1102"/>
                  </a:cubicBezTo>
                  <a:cubicBezTo>
                    <a:pt x="1037" y="712"/>
                    <a:pt x="1454" y="456"/>
                    <a:pt x="1930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cubicBezTo>
                    <a:pt x="3923" y="1023"/>
                    <a:pt x="3923" y="1023"/>
                    <a:pt x="3923" y="1023"/>
                  </a:cubicBezTo>
                  <a:cubicBezTo>
                    <a:pt x="3491" y="375"/>
                    <a:pt x="2708" y="0"/>
                    <a:pt x="1890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7" name="Freeform 38">
              <a:extLst>
                <a:ext uri="{FF2B5EF4-FFF2-40B4-BE49-F238E27FC236}">
                  <a16:creationId xmlns:a16="http://schemas.microsoft.com/office/drawing/2014/main" id="{45B0C60B-AF44-4F5F-B652-33FBCB14B77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78313" y="1533525"/>
              <a:ext cx="831850" cy="819150"/>
            </a:xfrm>
            <a:custGeom>
              <a:avLst/>
              <a:gdLst>
                <a:gd name="T0" fmla="*/ 1115 w 2185"/>
                <a:gd name="T1" fmla="*/ 2154 h 2154"/>
                <a:gd name="T2" fmla="*/ 1277 w 2185"/>
                <a:gd name="T3" fmla="*/ 2141 h 2154"/>
                <a:gd name="T4" fmla="*/ 1955 w 2185"/>
                <a:gd name="T5" fmla="*/ 1726 h 2154"/>
                <a:gd name="T6" fmla="*/ 2142 w 2185"/>
                <a:gd name="T7" fmla="*/ 953 h 2154"/>
                <a:gd name="T8" fmla="*/ 954 w 2185"/>
                <a:gd name="T9" fmla="*/ 89 h 2154"/>
                <a:gd name="T10" fmla="*/ 89 w 2185"/>
                <a:gd name="T11" fmla="*/ 1277 h 2154"/>
                <a:gd name="T12" fmla="*/ 1115 w 2185"/>
                <a:gd name="T13" fmla="*/ 2154 h 2154"/>
                <a:gd name="T14" fmla="*/ 993 w 2185"/>
                <a:gd name="T15" fmla="*/ 341 h 2154"/>
                <a:gd name="T16" fmla="*/ 1116 w 2185"/>
                <a:gd name="T17" fmla="*/ 331 h 2154"/>
                <a:gd name="T18" fmla="*/ 1890 w 2185"/>
                <a:gd name="T19" fmla="*/ 993 h 2154"/>
                <a:gd name="T20" fmla="*/ 1749 w 2185"/>
                <a:gd name="T21" fmla="*/ 1576 h 2154"/>
                <a:gd name="T22" fmla="*/ 1238 w 2185"/>
                <a:gd name="T23" fmla="*/ 1889 h 2154"/>
                <a:gd name="T24" fmla="*/ 341 w 2185"/>
                <a:gd name="T25" fmla="*/ 1237 h 2154"/>
                <a:gd name="T26" fmla="*/ 993 w 2185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54">
                  <a:moveTo>
                    <a:pt x="1115" y="2154"/>
                  </a:moveTo>
                  <a:cubicBezTo>
                    <a:pt x="1168" y="2154"/>
                    <a:pt x="1223" y="2150"/>
                    <a:pt x="1277" y="2141"/>
                  </a:cubicBezTo>
                  <a:cubicBezTo>
                    <a:pt x="1551" y="2098"/>
                    <a:pt x="1792" y="1951"/>
                    <a:pt x="1955" y="1726"/>
                  </a:cubicBezTo>
                  <a:cubicBezTo>
                    <a:pt x="2119" y="1501"/>
                    <a:pt x="2185" y="1227"/>
                    <a:pt x="2142" y="953"/>
                  </a:cubicBezTo>
                  <a:cubicBezTo>
                    <a:pt x="2052" y="387"/>
                    <a:pt x="1520" y="0"/>
                    <a:pt x="954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3" y="2154"/>
                    <a:pt x="1115" y="2154"/>
                  </a:cubicBezTo>
                  <a:close/>
                  <a:moveTo>
                    <a:pt x="993" y="341"/>
                  </a:moveTo>
                  <a:cubicBezTo>
                    <a:pt x="1035" y="334"/>
                    <a:pt x="1076" y="331"/>
                    <a:pt x="1116" y="331"/>
                  </a:cubicBezTo>
                  <a:cubicBezTo>
                    <a:pt x="1495" y="331"/>
                    <a:pt x="1829" y="607"/>
                    <a:pt x="1890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6" y="1745"/>
                    <a:pt x="1444" y="1857"/>
                    <a:pt x="1238" y="1889"/>
                  </a:cubicBezTo>
                  <a:cubicBezTo>
                    <a:pt x="811" y="1957"/>
                    <a:pt x="409" y="1664"/>
                    <a:pt x="341" y="1237"/>
                  </a:cubicBezTo>
                  <a:cubicBezTo>
                    <a:pt x="274" y="810"/>
                    <a:pt x="567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8" name="Freeform 39">
              <a:extLst>
                <a:ext uri="{FF2B5EF4-FFF2-40B4-BE49-F238E27FC236}">
                  <a16:creationId xmlns:a16="http://schemas.microsoft.com/office/drawing/2014/main" id="{8DE9D9C0-1480-4E3D-9B88-C1A19E30C0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35501" y="4741863"/>
              <a:ext cx="1239838" cy="1220788"/>
            </a:xfrm>
            <a:custGeom>
              <a:avLst/>
              <a:gdLst>
                <a:gd name="T0" fmla="*/ 1353 w 3257"/>
                <a:gd name="T1" fmla="*/ 133 h 3212"/>
                <a:gd name="T2" fmla="*/ 343 w 3257"/>
                <a:gd name="T3" fmla="*/ 752 h 3212"/>
                <a:gd name="T4" fmla="*/ 65 w 3257"/>
                <a:gd name="T5" fmla="*/ 1904 h 3212"/>
                <a:gd name="T6" fmla="*/ 684 w 3257"/>
                <a:gd name="T7" fmla="*/ 2915 h 3212"/>
                <a:gd name="T8" fmla="*/ 1592 w 3257"/>
                <a:gd name="T9" fmla="*/ 3212 h 3212"/>
                <a:gd name="T10" fmla="*/ 1836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4 w 3257"/>
                <a:gd name="T19" fmla="*/ 2709 h 3212"/>
                <a:gd name="T20" fmla="*/ 316 w 3257"/>
                <a:gd name="T21" fmla="*/ 1864 h 3212"/>
                <a:gd name="T22" fmla="*/ 549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3" y="752"/>
                  </a:cubicBezTo>
                  <a:cubicBezTo>
                    <a:pt x="99" y="1087"/>
                    <a:pt x="0" y="1496"/>
                    <a:pt x="65" y="1904"/>
                  </a:cubicBezTo>
                  <a:cubicBezTo>
                    <a:pt x="129" y="2312"/>
                    <a:pt x="349" y="2671"/>
                    <a:pt x="684" y="2915"/>
                  </a:cubicBezTo>
                  <a:cubicBezTo>
                    <a:pt x="952" y="3110"/>
                    <a:pt x="1267" y="3212"/>
                    <a:pt x="1592" y="3212"/>
                  </a:cubicBezTo>
                  <a:cubicBezTo>
                    <a:pt x="1673" y="3212"/>
                    <a:pt x="1754" y="3206"/>
                    <a:pt x="1836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7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4" y="2709"/>
                  </a:cubicBezTo>
                  <a:cubicBezTo>
                    <a:pt x="554" y="2505"/>
                    <a:pt x="370" y="2205"/>
                    <a:pt x="316" y="1864"/>
                  </a:cubicBezTo>
                  <a:cubicBezTo>
                    <a:pt x="263" y="1524"/>
                    <a:pt x="345" y="1182"/>
                    <a:pt x="549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1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9" name="Freeform 40">
              <a:extLst>
                <a:ext uri="{FF2B5EF4-FFF2-40B4-BE49-F238E27FC236}">
                  <a16:creationId xmlns:a16="http://schemas.microsoft.com/office/drawing/2014/main" id="{12617DDC-1C07-4220-895D-6F87ED9CDF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35426" y="4171950"/>
              <a:ext cx="1858963" cy="2373313"/>
            </a:xfrm>
            <a:custGeom>
              <a:avLst/>
              <a:gdLst>
                <a:gd name="T0" fmla="*/ 2689 w 4881"/>
                <a:gd name="T1" fmla="*/ 121 h 6241"/>
                <a:gd name="T2" fmla="*/ 680 w 4881"/>
                <a:gd name="T3" fmla="*/ 1352 h 6241"/>
                <a:gd name="T4" fmla="*/ 128 w 4881"/>
                <a:gd name="T5" fmla="*/ 3641 h 6241"/>
                <a:gd name="T6" fmla="*/ 3167 w 4881"/>
                <a:gd name="T7" fmla="*/ 6241 h 6241"/>
                <a:gd name="T8" fmla="*/ 3648 w 4881"/>
                <a:gd name="T9" fmla="*/ 6203 h 6241"/>
                <a:gd name="T10" fmla="*/ 4881 w 4881"/>
                <a:gd name="T11" fmla="*/ 5720 h 6241"/>
                <a:gd name="T12" fmla="*/ 4881 w 4881"/>
                <a:gd name="T13" fmla="*/ 5406 h 6241"/>
                <a:gd name="T14" fmla="*/ 3608 w 4881"/>
                <a:gd name="T15" fmla="*/ 5951 h 6241"/>
                <a:gd name="T16" fmla="*/ 1508 w 4881"/>
                <a:gd name="T17" fmla="*/ 5444 h 6241"/>
                <a:gd name="T18" fmla="*/ 380 w 4881"/>
                <a:gd name="T19" fmla="*/ 3602 h 6241"/>
                <a:gd name="T20" fmla="*/ 2729 w 4881"/>
                <a:gd name="T21" fmla="*/ 373 h 6241"/>
                <a:gd name="T22" fmla="*/ 3170 w 4881"/>
                <a:gd name="T23" fmla="*/ 338 h 6241"/>
                <a:gd name="T24" fmla="*/ 4881 w 4881"/>
                <a:gd name="T25" fmla="*/ 920 h 6241"/>
                <a:gd name="T26" fmla="*/ 4881 w 4881"/>
                <a:gd name="T27" fmla="*/ 607 h 6241"/>
                <a:gd name="T28" fmla="*/ 2689 w 4881"/>
                <a:gd name="T29" fmla="*/ 121 h 6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1" h="6241">
                  <a:moveTo>
                    <a:pt x="2689" y="121"/>
                  </a:moveTo>
                  <a:cubicBezTo>
                    <a:pt x="1878" y="249"/>
                    <a:pt x="1165" y="686"/>
                    <a:pt x="680" y="1352"/>
                  </a:cubicBezTo>
                  <a:cubicBezTo>
                    <a:pt x="196" y="2017"/>
                    <a:pt x="0" y="2830"/>
                    <a:pt x="128" y="3641"/>
                  </a:cubicBezTo>
                  <a:cubicBezTo>
                    <a:pt x="367" y="5156"/>
                    <a:pt x="1679" y="6241"/>
                    <a:pt x="3167" y="6241"/>
                  </a:cubicBezTo>
                  <a:cubicBezTo>
                    <a:pt x="3325" y="6241"/>
                    <a:pt x="3486" y="6228"/>
                    <a:pt x="3648" y="6203"/>
                  </a:cubicBezTo>
                  <a:cubicBezTo>
                    <a:pt x="4096" y="6132"/>
                    <a:pt x="4515" y="5966"/>
                    <a:pt x="4881" y="5720"/>
                  </a:cubicBezTo>
                  <a:cubicBezTo>
                    <a:pt x="4881" y="5406"/>
                    <a:pt x="4881" y="5406"/>
                    <a:pt x="4881" y="5406"/>
                  </a:cubicBezTo>
                  <a:cubicBezTo>
                    <a:pt x="4513" y="5689"/>
                    <a:pt x="4079" y="5877"/>
                    <a:pt x="3608" y="5951"/>
                  </a:cubicBezTo>
                  <a:cubicBezTo>
                    <a:pt x="2864" y="6068"/>
                    <a:pt x="2119" y="5888"/>
                    <a:pt x="1508" y="5444"/>
                  </a:cubicBezTo>
                  <a:cubicBezTo>
                    <a:pt x="898" y="5000"/>
                    <a:pt x="497" y="4345"/>
                    <a:pt x="380" y="3602"/>
                  </a:cubicBezTo>
                  <a:cubicBezTo>
                    <a:pt x="137" y="2064"/>
                    <a:pt x="1191" y="616"/>
                    <a:pt x="2729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5" y="172"/>
                    <a:pt x="3461" y="0"/>
                    <a:pt x="2689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0" name="Freeform 41">
              <a:extLst>
                <a:ext uri="{FF2B5EF4-FFF2-40B4-BE49-F238E27FC236}">
                  <a16:creationId xmlns:a16="http://schemas.microsoft.com/office/drawing/2014/main" id="{00E7A020-41CF-4409-8FD3-DE5C97F9A3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35526" y="4967288"/>
              <a:ext cx="831850" cy="801688"/>
            </a:xfrm>
            <a:custGeom>
              <a:avLst/>
              <a:gdLst>
                <a:gd name="T0" fmla="*/ 1680 w 2185"/>
                <a:gd name="T1" fmla="*/ 229 h 2108"/>
                <a:gd name="T2" fmla="*/ 908 w 2185"/>
                <a:gd name="T3" fmla="*/ 43 h 2108"/>
                <a:gd name="T4" fmla="*/ 230 w 2185"/>
                <a:gd name="T5" fmla="*/ 458 h 2108"/>
                <a:gd name="T6" fmla="*/ 43 w 2185"/>
                <a:gd name="T7" fmla="*/ 1231 h 2108"/>
                <a:gd name="T8" fmla="*/ 1069 w 2185"/>
                <a:gd name="T9" fmla="*/ 2108 h 2108"/>
                <a:gd name="T10" fmla="*/ 1231 w 2185"/>
                <a:gd name="T11" fmla="*/ 2095 h 2108"/>
                <a:gd name="T12" fmla="*/ 2096 w 2185"/>
                <a:gd name="T13" fmla="*/ 907 h 2108"/>
                <a:gd name="T14" fmla="*/ 1680 w 2185"/>
                <a:gd name="T15" fmla="*/ 229 h 2108"/>
                <a:gd name="T16" fmla="*/ 1191 w 2185"/>
                <a:gd name="T17" fmla="*/ 1843 h 2108"/>
                <a:gd name="T18" fmla="*/ 295 w 2185"/>
                <a:gd name="T19" fmla="*/ 1191 h 2108"/>
                <a:gd name="T20" fmla="*/ 947 w 2185"/>
                <a:gd name="T21" fmla="*/ 295 h 2108"/>
                <a:gd name="T22" fmla="*/ 1070 w 2185"/>
                <a:gd name="T23" fmla="*/ 285 h 2108"/>
                <a:gd name="T24" fmla="*/ 1844 w 2185"/>
                <a:gd name="T25" fmla="*/ 947 h 2108"/>
                <a:gd name="T26" fmla="*/ 1191 w 2185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5" h="2108">
                  <a:moveTo>
                    <a:pt x="1680" y="229"/>
                  </a:moveTo>
                  <a:cubicBezTo>
                    <a:pt x="1456" y="66"/>
                    <a:pt x="1181" y="0"/>
                    <a:pt x="908" y="43"/>
                  </a:cubicBezTo>
                  <a:cubicBezTo>
                    <a:pt x="634" y="86"/>
                    <a:pt x="393" y="233"/>
                    <a:pt x="230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7" y="2108"/>
                    <a:pt x="1069" y="2108"/>
                  </a:cubicBezTo>
                  <a:cubicBezTo>
                    <a:pt x="1122" y="2108"/>
                    <a:pt x="1177" y="2104"/>
                    <a:pt x="1231" y="2095"/>
                  </a:cubicBezTo>
                  <a:cubicBezTo>
                    <a:pt x="1797" y="2006"/>
                    <a:pt x="2185" y="1473"/>
                    <a:pt x="2096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5" y="1911"/>
                    <a:pt x="362" y="1618"/>
                    <a:pt x="295" y="1191"/>
                  </a:cubicBezTo>
                  <a:cubicBezTo>
                    <a:pt x="228" y="764"/>
                    <a:pt x="520" y="362"/>
                    <a:pt x="947" y="295"/>
                  </a:cubicBezTo>
                  <a:cubicBezTo>
                    <a:pt x="989" y="288"/>
                    <a:pt x="1029" y="285"/>
                    <a:pt x="1070" y="285"/>
                  </a:cubicBezTo>
                  <a:cubicBezTo>
                    <a:pt x="1449" y="285"/>
                    <a:pt x="1783" y="561"/>
                    <a:pt x="1844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56222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80">
            <a:extLst>
              <a:ext uri="{FF2B5EF4-FFF2-40B4-BE49-F238E27FC236}">
                <a16:creationId xmlns:a16="http://schemas.microsoft.com/office/drawing/2014/main" id="{222EC386-511A-47EE-9212-E95D1D5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3DA-75EA-4B52-A38E-7669C155190A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2" name="Footer Placeholder 81">
            <a:extLst>
              <a:ext uri="{FF2B5EF4-FFF2-40B4-BE49-F238E27FC236}">
                <a16:creationId xmlns:a16="http://schemas.microsoft.com/office/drawing/2014/main" id="{763D712B-55C0-467E-BC12-A28518F2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3" name="Slide Number Placeholder 82">
            <a:extLst>
              <a:ext uri="{FF2B5EF4-FFF2-40B4-BE49-F238E27FC236}">
                <a16:creationId xmlns:a16="http://schemas.microsoft.com/office/drawing/2014/main" id="{BEC6929B-225C-4900-962A-DA7074DC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469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73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5097" y="2711842"/>
            <a:ext cx="8939226" cy="27384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419" y="61882"/>
            <a:ext cx="1747826" cy="29391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829495" y="6219753"/>
            <a:ext cx="10524305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151" y="4028237"/>
            <a:ext cx="2109798" cy="210482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755374" y="365126"/>
            <a:ext cx="34365" cy="36635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csu.edu.au/__data/assets/image/0019/120772/logo-full_bg-white.jpg"/>
          <p:cNvPicPr>
            <a:picLocks noChangeAspect="1" noChangeArrowheads="1"/>
          </p:cNvPicPr>
          <p:nvPr userDrawn="1"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" y="53721"/>
            <a:ext cx="1742129" cy="47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3905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242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73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5097" y="2711842"/>
            <a:ext cx="8939226" cy="27384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29495" y="6219753"/>
            <a:ext cx="10524305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1151" y="4028237"/>
            <a:ext cx="2109798" cy="210482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755374" y="365126"/>
            <a:ext cx="34365" cy="36635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csu.edu.au/__data/assets/image/0019/120772/logo-full_bg-white.jpg"/>
          <p:cNvPicPr>
            <a:picLocks noChangeAspect="1" noChangeArrowheads="1"/>
          </p:cNvPicPr>
          <p:nvPr userDrawn="1"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" y="53721"/>
            <a:ext cx="1742129" cy="47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82F1498A-5282-4407-B88C-AAFD9D132B9E}"/>
              </a:ext>
            </a:extLst>
          </p:cNvPr>
          <p:cNvGrpSpPr/>
          <p:nvPr userDrawn="1"/>
        </p:nvGrpSpPr>
        <p:grpSpPr>
          <a:xfrm>
            <a:off x="10145486" y="60957"/>
            <a:ext cx="1964988" cy="6060666"/>
            <a:chOff x="6289676" y="-41275"/>
            <a:chExt cx="2152650" cy="6321425"/>
          </a:xfrm>
          <a:solidFill>
            <a:srgbClr val="F0572A">
              <a:alpha val="5000"/>
            </a:srgbClr>
          </a:solidFill>
        </p:grpSpPr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F3234C6E-E7B6-41E7-BA8E-9DE9405AC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098800"/>
              <a:ext cx="527050" cy="1673225"/>
            </a:xfrm>
            <a:custGeom>
              <a:avLst/>
              <a:gdLst>
                <a:gd name="T0" fmla="*/ 1216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4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6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6" y="1801"/>
                  </a:moveTo>
                  <a:cubicBezTo>
                    <a:pt x="1093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99" y="651"/>
                    <a:pt x="862" y="1193"/>
                    <a:pt x="964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6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E830FC5C-62BE-45B8-8AF7-54DF3A66BC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7863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6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1 w 1112"/>
                <a:gd name="T19" fmla="*/ 297 h 1097"/>
                <a:gd name="T20" fmla="*/ 705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4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1" y="198"/>
                    <a:pt x="750" y="0"/>
                    <a:pt x="462" y="46"/>
                  </a:cubicBezTo>
                  <a:cubicBezTo>
                    <a:pt x="322" y="68"/>
                    <a:pt x="200" y="143"/>
                    <a:pt x="116" y="257"/>
                  </a:cubicBezTo>
                  <a:cubicBezTo>
                    <a:pt x="33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29" y="309"/>
                    <a:pt x="501" y="297"/>
                  </a:cubicBezTo>
                  <a:cubicBezTo>
                    <a:pt x="574" y="286"/>
                    <a:pt x="646" y="303"/>
                    <a:pt x="705" y="346"/>
                  </a:cubicBezTo>
                  <a:cubicBezTo>
                    <a:pt x="765" y="390"/>
                    <a:pt x="803" y="453"/>
                    <a:pt x="815" y="525"/>
                  </a:cubicBezTo>
                  <a:cubicBezTo>
                    <a:pt x="838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F74E78C8-8794-45D0-A7B6-371678F94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1" y="0"/>
              <a:ext cx="109538" cy="65088"/>
            </a:xfrm>
            <a:custGeom>
              <a:avLst/>
              <a:gdLst>
                <a:gd name="T0" fmla="*/ 287 w 287"/>
                <a:gd name="T1" fmla="*/ 0 h 170"/>
                <a:gd name="T2" fmla="*/ 0 w 287"/>
                <a:gd name="T3" fmla="*/ 0 h 170"/>
                <a:gd name="T4" fmla="*/ 287 w 287"/>
                <a:gd name="T5" fmla="*/ 170 h 170"/>
                <a:gd name="T6" fmla="*/ 287 w 28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70">
                  <a:moveTo>
                    <a:pt x="2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7" y="54"/>
                    <a:pt x="193" y="111"/>
                    <a:pt x="287" y="170"/>
                  </a:cubicBezTo>
                  <a:lnTo>
                    <a:pt x="2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1" name="Freeform 45">
              <a:extLst>
                <a:ext uri="{FF2B5EF4-FFF2-40B4-BE49-F238E27FC236}">
                  <a16:creationId xmlns:a16="http://schemas.microsoft.com/office/drawing/2014/main" id="{05D9EE72-AAE4-4FDD-A47E-E5B67C3C2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2878138"/>
              <a:ext cx="703263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1" y="3924"/>
                    <a:pt x="1848" y="3110"/>
                    <a:pt x="1720" y="2300"/>
                  </a:cubicBezTo>
                  <a:cubicBezTo>
                    <a:pt x="1556" y="1259"/>
                    <a:pt x="885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4" y="1428"/>
                    <a:pt x="1468" y="2339"/>
                  </a:cubicBezTo>
                  <a:cubicBezTo>
                    <a:pt x="1585" y="3083"/>
                    <a:pt x="1405" y="3829"/>
                    <a:pt x="961" y="4439"/>
                  </a:cubicBezTo>
                  <a:cubicBezTo>
                    <a:pt x="703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59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705A9525-324D-493E-BA8E-DDD7C4F98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5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2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7490F1FD-90B9-4EBB-B173-349A0E41E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6" y="604"/>
                    <a:pt x="403" y="928"/>
                    <a:pt x="461" y="1296"/>
                  </a:cubicBezTo>
                  <a:cubicBezTo>
                    <a:pt x="550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9826715D-06F5-4897-A0B4-D49589284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4940300"/>
              <a:ext cx="576263" cy="1325563"/>
            </a:xfrm>
            <a:custGeom>
              <a:avLst/>
              <a:gdLst>
                <a:gd name="T0" fmla="*/ 589 w 1514"/>
                <a:gd name="T1" fmla="*/ 1660 h 3485"/>
                <a:gd name="T2" fmla="*/ 653 w 1514"/>
                <a:gd name="T3" fmla="*/ 312 h 3485"/>
                <a:gd name="T4" fmla="*/ 733 w 1514"/>
                <a:gd name="T5" fmla="*/ 0 h 3485"/>
                <a:gd name="T6" fmla="*/ 461 w 1514"/>
                <a:gd name="T7" fmla="*/ 173 h 3485"/>
                <a:gd name="T8" fmla="*/ 0 w 1514"/>
                <a:gd name="T9" fmla="*/ 417 h 3485"/>
                <a:gd name="T10" fmla="*/ 0 w 1514"/>
                <a:gd name="T11" fmla="*/ 692 h 3485"/>
                <a:gd name="T12" fmla="*/ 344 w 1514"/>
                <a:gd name="T13" fmla="*/ 535 h 3485"/>
                <a:gd name="T14" fmla="*/ 337 w 1514"/>
                <a:gd name="T15" fmla="*/ 1700 h 3485"/>
                <a:gd name="T16" fmla="*/ 1166 w 1514"/>
                <a:gd name="T17" fmla="*/ 3485 h 3485"/>
                <a:gd name="T18" fmla="*/ 1514 w 1514"/>
                <a:gd name="T19" fmla="*/ 3485 h 3485"/>
                <a:gd name="T20" fmla="*/ 589 w 1514"/>
                <a:gd name="T21" fmla="*/ 1660 h 3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4" h="3485">
                  <a:moveTo>
                    <a:pt x="589" y="1660"/>
                  </a:moveTo>
                  <a:cubicBezTo>
                    <a:pt x="517" y="1207"/>
                    <a:pt x="539" y="753"/>
                    <a:pt x="653" y="312"/>
                  </a:cubicBezTo>
                  <a:cubicBezTo>
                    <a:pt x="733" y="0"/>
                    <a:pt x="733" y="0"/>
                    <a:pt x="733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7" y="646"/>
                    <a:pt x="232" y="594"/>
                    <a:pt x="344" y="535"/>
                  </a:cubicBezTo>
                  <a:cubicBezTo>
                    <a:pt x="278" y="919"/>
                    <a:pt x="275" y="1309"/>
                    <a:pt x="337" y="1700"/>
                  </a:cubicBezTo>
                  <a:cubicBezTo>
                    <a:pt x="442" y="2371"/>
                    <a:pt x="731" y="2984"/>
                    <a:pt x="1166" y="3485"/>
                  </a:cubicBezTo>
                  <a:cubicBezTo>
                    <a:pt x="1514" y="3485"/>
                    <a:pt x="1514" y="3485"/>
                    <a:pt x="1514" y="3485"/>
                  </a:cubicBezTo>
                  <a:cubicBezTo>
                    <a:pt x="1022" y="2992"/>
                    <a:pt x="699" y="2360"/>
                    <a:pt x="589" y="16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386C08B7-E3C7-4581-ABD8-4D3D6C49D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52450"/>
              <a:ext cx="2130425" cy="968375"/>
            </a:xfrm>
            <a:custGeom>
              <a:avLst/>
              <a:gdLst>
                <a:gd name="T0" fmla="*/ 1945 w 5594"/>
                <a:gd name="T1" fmla="*/ 401 h 2545"/>
                <a:gd name="T2" fmla="*/ 4424 w 5594"/>
                <a:gd name="T3" fmla="*/ 999 h 2545"/>
                <a:gd name="T4" fmla="*/ 5594 w 5594"/>
                <a:gd name="T5" fmla="*/ 2545 h 2545"/>
                <a:gd name="T6" fmla="*/ 5594 w 5594"/>
                <a:gd name="T7" fmla="*/ 1937 h 2545"/>
                <a:gd name="T8" fmla="*/ 4574 w 5594"/>
                <a:gd name="T9" fmla="*/ 793 h 2545"/>
                <a:gd name="T10" fmla="*/ 1905 w 5594"/>
                <a:gd name="T11" fmla="*/ 149 h 2545"/>
                <a:gd name="T12" fmla="*/ 0 w 5594"/>
                <a:gd name="T13" fmla="*/ 1087 h 2545"/>
                <a:gd name="T14" fmla="*/ 0 w 5594"/>
                <a:gd name="T15" fmla="*/ 1452 h 2545"/>
                <a:gd name="T16" fmla="*/ 1945 w 5594"/>
                <a:gd name="T17" fmla="*/ 401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1945" y="401"/>
                  </a:moveTo>
                  <a:cubicBezTo>
                    <a:pt x="2823" y="262"/>
                    <a:pt x="3704" y="475"/>
                    <a:pt x="4424" y="999"/>
                  </a:cubicBezTo>
                  <a:cubicBezTo>
                    <a:pt x="4967" y="1394"/>
                    <a:pt x="5369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4" y="1493"/>
                    <a:pt x="5000" y="1103"/>
                    <a:pt x="4574" y="793"/>
                  </a:cubicBezTo>
                  <a:cubicBezTo>
                    <a:pt x="3798" y="229"/>
                    <a:pt x="2851" y="0"/>
                    <a:pt x="1905" y="149"/>
                  </a:cubicBezTo>
                  <a:cubicBezTo>
                    <a:pt x="1162" y="266"/>
                    <a:pt x="508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46C73492-933B-4B31-9562-9EEC473F5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303838"/>
              <a:ext cx="319088" cy="962025"/>
            </a:xfrm>
            <a:custGeom>
              <a:avLst/>
              <a:gdLst>
                <a:gd name="T0" fmla="*/ 85 w 837"/>
                <a:gd name="T1" fmla="*/ 783 h 2529"/>
                <a:gd name="T2" fmla="*/ 37 w 837"/>
                <a:gd name="T3" fmla="*/ 176 h 2529"/>
                <a:gd name="T4" fmla="*/ 38 w 837"/>
                <a:gd name="T5" fmla="*/ 0 h 2529"/>
                <a:gd name="T6" fmla="*/ 0 w 837"/>
                <a:gd name="T7" fmla="*/ 12 h 2529"/>
                <a:gd name="T8" fmla="*/ 0 w 837"/>
                <a:gd name="T9" fmla="*/ 1499 h 2529"/>
                <a:gd name="T10" fmla="*/ 521 w 837"/>
                <a:gd name="T11" fmla="*/ 2529 h 2529"/>
                <a:gd name="T12" fmla="*/ 837 w 837"/>
                <a:gd name="T13" fmla="*/ 2529 h 2529"/>
                <a:gd name="T14" fmla="*/ 85 w 837"/>
                <a:gd name="T15" fmla="*/ 783 h 2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7" h="2529">
                  <a:moveTo>
                    <a:pt x="85" y="783"/>
                  </a:moveTo>
                  <a:cubicBezTo>
                    <a:pt x="53" y="582"/>
                    <a:pt x="37" y="377"/>
                    <a:pt x="37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126" y="1871"/>
                    <a:pt x="303" y="2217"/>
                    <a:pt x="521" y="2529"/>
                  </a:cubicBezTo>
                  <a:cubicBezTo>
                    <a:pt x="837" y="2529"/>
                    <a:pt x="837" y="2529"/>
                    <a:pt x="837" y="2529"/>
                  </a:cubicBezTo>
                  <a:cubicBezTo>
                    <a:pt x="455" y="2035"/>
                    <a:pt x="189" y="1442"/>
                    <a:pt x="85" y="7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35F20C8A-78C2-4EC1-8B2F-4EFD506C7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54013"/>
              <a:ext cx="2130425" cy="755650"/>
            </a:xfrm>
            <a:custGeom>
              <a:avLst/>
              <a:gdLst>
                <a:gd name="T0" fmla="*/ 4724 w 5594"/>
                <a:gd name="T1" fmla="*/ 1112 h 1989"/>
                <a:gd name="T2" fmla="*/ 5594 w 5594"/>
                <a:gd name="T3" fmla="*/ 1989 h 1989"/>
                <a:gd name="T4" fmla="*/ 5594 w 5594"/>
                <a:gd name="T5" fmla="*/ 1573 h 1989"/>
                <a:gd name="T6" fmla="*/ 4874 w 5594"/>
                <a:gd name="T7" fmla="*/ 906 h 1989"/>
                <a:gd name="T8" fmla="*/ 1826 w 5594"/>
                <a:gd name="T9" fmla="*/ 170 h 1989"/>
                <a:gd name="T10" fmla="*/ 0 w 5594"/>
                <a:gd name="T11" fmla="*/ 945 h 1989"/>
                <a:gd name="T12" fmla="*/ 0 w 5594"/>
                <a:gd name="T13" fmla="*/ 1270 h 1989"/>
                <a:gd name="T14" fmla="*/ 1866 w 5594"/>
                <a:gd name="T15" fmla="*/ 422 h 1989"/>
                <a:gd name="T16" fmla="*/ 4724 w 5594"/>
                <a:gd name="T17" fmla="*/ 111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724" y="1112"/>
                  </a:moveTo>
                  <a:cubicBezTo>
                    <a:pt x="5065" y="1360"/>
                    <a:pt x="5356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3" y="1102"/>
                    <a:pt x="4874" y="906"/>
                  </a:cubicBezTo>
                  <a:cubicBezTo>
                    <a:pt x="3988" y="261"/>
                    <a:pt x="2905" y="0"/>
                    <a:pt x="1826" y="170"/>
                  </a:cubicBezTo>
                  <a:cubicBezTo>
                    <a:pt x="1139" y="278"/>
                    <a:pt x="519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6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8635BCD8-7BF1-4A43-AFDA-344B02F7E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139700"/>
              <a:ext cx="2130425" cy="668338"/>
            </a:xfrm>
            <a:custGeom>
              <a:avLst/>
              <a:gdLst>
                <a:gd name="T0" fmla="*/ 5594 w 5594"/>
                <a:gd name="T1" fmla="*/ 1757 h 1757"/>
                <a:gd name="T2" fmla="*/ 5594 w 5594"/>
                <a:gd name="T3" fmla="*/ 1401 h 1757"/>
                <a:gd name="T4" fmla="*/ 1747 w 5594"/>
                <a:gd name="T5" fmla="*/ 228 h 1757"/>
                <a:gd name="T6" fmla="*/ 0 w 5594"/>
                <a:gd name="T7" fmla="*/ 885 h 1757"/>
                <a:gd name="T8" fmla="*/ 0 w 5594"/>
                <a:gd name="T9" fmla="*/ 1191 h 1757"/>
                <a:gd name="T10" fmla="*/ 1786 w 5594"/>
                <a:gd name="T11" fmla="*/ 480 h 1757"/>
                <a:gd name="T12" fmla="*/ 5594 w 5594"/>
                <a:gd name="T13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5594" y="1757"/>
                  </a:moveTo>
                  <a:cubicBezTo>
                    <a:pt x="5594" y="1401"/>
                    <a:pt x="5594" y="1401"/>
                    <a:pt x="5594" y="1401"/>
                  </a:cubicBezTo>
                  <a:cubicBezTo>
                    <a:pt x="4593" y="476"/>
                    <a:pt x="3194" y="0"/>
                    <a:pt x="1747" y="228"/>
                  </a:cubicBezTo>
                  <a:cubicBezTo>
                    <a:pt x="1116" y="328"/>
                    <a:pt x="524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8" y="827"/>
                    <a:pt x="1135" y="583"/>
                    <a:pt x="1786" y="480"/>
                  </a:cubicBezTo>
                  <a:cubicBezTo>
                    <a:pt x="3239" y="251"/>
                    <a:pt x="4641" y="773"/>
                    <a:pt x="5594" y="17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216436D0-1ACA-49FA-9AB0-56222D30BB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0851" y="2962275"/>
              <a:ext cx="1409700" cy="1406525"/>
            </a:xfrm>
            <a:custGeom>
              <a:avLst/>
              <a:gdLst>
                <a:gd name="T0" fmla="*/ 504 w 3699"/>
                <a:gd name="T1" fmla="*/ 3699 h 3699"/>
                <a:gd name="T2" fmla="*/ 776 w 3699"/>
                <a:gd name="T3" fmla="*/ 3526 h 3699"/>
                <a:gd name="T4" fmla="*/ 2039 w 3699"/>
                <a:gd name="T5" fmla="*/ 3050 h 3699"/>
                <a:gd name="T6" fmla="*/ 3387 w 3699"/>
                <a:gd name="T7" fmla="*/ 3114 h 3699"/>
                <a:gd name="T8" fmla="*/ 3699 w 3699"/>
                <a:gd name="T9" fmla="*/ 3195 h 3699"/>
                <a:gd name="T10" fmla="*/ 3526 w 3699"/>
                <a:gd name="T11" fmla="*/ 2923 h 3699"/>
                <a:gd name="T12" fmla="*/ 3051 w 3699"/>
                <a:gd name="T13" fmla="*/ 1660 h 3699"/>
                <a:gd name="T14" fmla="*/ 3115 w 3699"/>
                <a:gd name="T15" fmla="*/ 313 h 3699"/>
                <a:gd name="T16" fmla="*/ 3195 w 3699"/>
                <a:gd name="T17" fmla="*/ 0 h 3699"/>
                <a:gd name="T18" fmla="*/ 2923 w 3699"/>
                <a:gd name="T19" fmla="*/ 173 h 3699"/>
                <a:gd name="T20" fmla="*/ 1660 w 3699"/>
                <a:gd name="T21" fmla="*/ 649 h 3699"/>
                <a:gd name="T22" fmla="*/ 313 w 3699"/>
                <a:gd name="T23" fmla="*/ 585 h 3699"/>
                <a:gd name="T24" fmla="*/ 0 w 3699"/>
                <a:gd name="T25" fmla="*/ 504 h 3699"/>
                <a:gd name="T26" fmla="*/ 173 w 3699"/>
                <a:gd name="T27" fmla="*/ 776 h 3699"/>
                <a:gd name="T28" fmla="*/ 649 w 3699"/>
                <a:gd name="T29" fmla="*/ 2039 h 3699"/>
                <a:gd name="T30" fmla="*/ 585 w 3699"/>
                <a:gd name="T31" fmla="*/ 3387 h 3699"/>
                <a:gd name="T32" fmla="*/ 504 w 3699"/>
                <a:gd name="T33" fmla="*/ 3699 h 3699"/>
                <a:gd name="T34" fmla="*/ 535 w 3699"/>
                <a:gd name="T35" fmla="*/ 893 h 3699"/>
                <a:gd name="T36" fmla="*/ 1700 w 3699"/>
                <a:gd name="T37" fmla="*/ 900 h 3699"/>
                <a:gd name="T38" fmla="*/ 2806 w 3699"/>
                <a:gd name="T39" fmla="*/ 535 h 3699"/>
                <a:gd name="T40" fmla="*/ 2799 w 3699"/>
                <a:gd name="T41" fmla="*/ 1700 h 3699"/>
                <a:gd name="T42" fmla="*/ 3164 w 3699"/>
                <a:gd name="T43" fmla="*/ 2806 h 3699"/>
                <a:gd name="T44" fmla="*/ 1999 w 3699"/>
                <a:gd name="T45" fmla="*/ 2799 h 3699"/>
                <a:gd name="T46" fmla="*/ 893 w 3699"/>
                <a:gd name="T47" fmla="*/ 3164 h 3699"/>
                <a:gd name="T48" fmla="*/ 900 w 3699"/>
                <a:gd name="T49" fmla="*/ 1999 h 3699"/>
                <a:gd name="T50" fmla="*/ 535 w 3699"/>
                <a:gd name="T51" fmla="*/ 893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9" h="3699">
                  <a:moveTo>
                    <a:pt x="504" y="3699"/>
                  </a:moveTo>
                  <a:cubicBezTo>
                    <a:pt x="776" y="3526"/>
                    <a:pt x="776" y="3526"/>
                    <a:pt x="776" y="3526"/>
                  </a:cubicBezTo>
                  <a:cubicBezTo>
                    <a:pt x="1161" y="3282"/>
                    <a:pt x="1586" y="3122"/>
                    <a:pt x="2039" y="3050"/>
                  </a:cubicBezTo>
                  <a:cubicBezTo>
                    <a:pt x="2492" y="2979"/>
                    <a:pt x="2945" y="3001"/>
                    <a:pt x="3387" y="3114"/>
                  </a:cubicBezTo>
                  <a:cubicBezTo>
                    <a:pt x="3699" y="3195"/>
                    <a:pt x="3699" y="3195"/>
                    <a:pt x="3699" y="3195"/>
                  </a:cubicBezTo>
                  <a:cubicBezTo>
                    <a:pt x="3526" y="2923"/>
                    <a:pt x="3526" y="2923"/>
                    <a:pt x="3526" y="2923"/>
                  </a:cubicBezTo>
                  <a:cubicBezTo>
                    <a:pt x="3282" y="2538"/>
                    <a:pt x="3122" y="2113"/>
                    <a:pt x="3051" y="1660"/>
                  </a:cubicBezTo>
                  <a:cubicBezTo>
                    <a:pt x="2979" y="1207"/>
                    <a:pt x="3001" y="754"/>
                    <a:pt x="3115" y="313"/>
                  </a:cubicBezTo>
                  <a:cubicBezTo>
                    <a:pt x="3195" y="0"/>
                    <a:pt x="3195" y="0"/>
                    <a:pt x="3195" y="0"/>
                  </a:cubicBezTo>
                  <a:cubicBezTo>
                    <a:pt x="2923" y="173"/>
                    <a:pt x="2923" y="173"/>
                    <a:pt x="2923" y="173"/>
                  </a:cubicBezTo>
                  <a:cubicBezTo>
                    <a:pt x="2538" y="417"/>
                    <a:pt x="2113" y="577"/>
                    <a:pt x="1660" y="649"/>
                  </a:cubicBezTo>
                  <a:cubicBezTo>
                    <a:pt x="1207" y="720"/>
                    <a:pt x="754" y="698"/>
                    <a:pt x="313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9" y="2039"/>
                  </a:cubicBezTo>
                  <a:cubicBezTo>
                    <a:pt x="720" y="2492"/>
                    <a:pt x="699" y="2945"/>
                    <a:pt x="585" y="3387"/>
                  </a:cubicBezTo>
                  <a:lnTo>
                    <a:pt x="504" y="3699"/>
                  </a:lnTo>
                  <a:close/>
                  <a:moveTo>
                    <a:pt x="535" y="893"/>
                  </a:moveTo>
                  <a:cubicBezTo>
                    <a:pt x="919" y="959"/>
                    <a:pt x="1310" y="962"/>
                    <a:pt x="1700" y="900"/>
                  </a:cubicBezTo>
                  <a:cubicBezTo>
                    <a:pt x="2090" y="839"/>
                    <a:pt x="2461" y="716"/>
                    <a:pt x="2806" y="535"/>
                  </a:cubicBezTo>
                  <a:cubicBezTo>
                    <a:pt x="2740" y="919"/>
                    <a:pt x="2737" y="1309"/>
                    <a:pt x="2799" y="1700"/>
                  </a:cubicBezTo>
                  <a:cubicBezTo>
                    <a:pt x="2860" y="2090"/>
                    <a:pt x="2983" y="2461"/>
                    <a:pt x="3164" y="2806"/>
                  </a:cubicBezTo>
                  <a:cubicBezTo>
                    <a:pt x="2780" y="2740"/>
                    <a:pt x="2390" y="2737"/>
                    <a:pt x="1999" y="2799"/>
                  </a:cubicBezTo>
                  <a:cubicBezTo>
                    <a:pt x="1609" y="2860"/>
                    <a:pt x="1238" y="2983"/>
                    <a:pt x="893" y="3164"/>
                  </a:cubicBezTo>
                  <a:cubicBezTo>
                    <a:pt x="959" y="2780"/>
                    <a:pt x="962" y="2389"/>
                    <a:pt x="900" y="1999"/>
                  </a:cubicBezTo>
                  <a:cubicBezTo>
                    <a:pt x="839" y="1609"/>
                    <a:pt x="716" y="1238"/>
                    <a:pt x="535" y="8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920FCFDB-C738-4240-B376-EDFF25AC99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5976" y="3325813"/>
              <a:ext cx="679450" cy="679450"/>
            </a:xfrm>
            <a:custGeom>
              <a:avLst/>
              <a:gdLst>
                <a:gd name="T0" fmla="*/ 196 w 1787"/>
                <a:gd name="T1" fmla="*/ 1003 h 1787"/>
                <a:gd name="T2" fmla="*/ 244 w 1787"/>
                <a:gd name="T3" fmla="*/ 1611 h 1787"/>
                <a:gd name="T4" fmla="*/ 244 w 1787"/>
                <a:gd name="T5" fmla="*/ 1787 h 1787"/>
                <a:gd name="T6" fmla="*/ 411 w 1787"/>
                <a:gd name="T7" fmla="*/ 1733 h 1787"/>
                <a:gd name="T8" fmla="*/ 1004 w 1787"/>
                <a:gd name="T9" fmla="*/ 1591 h 1787"/>
                <a:gd name="T10" fmla="*/ 1606 w 1787"/>
                <a:gd name="T11" fmla="*/ 1543 h 1787"/>
                <a:gd name="T12" fmla="*/ 1611 w 1787"/>
                <a:gd name="T13" fmla="*/ 1543 h 1787"/>
                <a:gd name="T14" fmla="*/ 1787 w 1787"/>
                <a:gd name="T15" fmla="*/ 1544 h 1787"/>
                <a:gd name="T16" fmla="*/ 1733 w 1787"/>
                <a:gd name="T17" fmla="*/ 1376 h 1787"/>
                <a:gd name="T18" fmla="*/ 1591 w 1787"/>
                <a:gd name="T19" fmla="*/ 783 h 1787"/>
                <a:gd name="T20" fmla="*/ 1543 w 1787"/>
                <a:gd name="T21" fmla="*/ 176 h 1787"/>
                <a:gd name="T22" fmla="*/ 1544 w 1787"/>
                <a:gd name="T23" fmla="*/ 0 h 1787"/>
                <a:gd name="T24" fmla="*/ 1376 w 1787"/>
                <a:gd name="T25" fmla="*/ 54 h 1787"/>
                <a:gd name="T26" fmla="*/ 784 w 1787"/>
                <a:gd name="T27" fmla="*/ 196 h 1787"/>
                <a:gd name="T28" fmla="*/ 182 w 1787"/>
                <a:gd name="T29" fmla="*/ 244 h 1787"/>
                <a:gd name="T30" fmla="*/ 176 w 1787"/>
                <a:gd name="T31" fmla="*/ 244 h 1787"/>
                <a:gd name="T32" fmla="*/ 0 w 1787"/>
                <a:gd name="T33" fmla="*/ 243 h 1787"/>
                <a:gd name="T34" fmla="*/ 54 w 1787"/>
                <a:gd name="T35" fmla="*/ 411 h 1787"/>
                <a:gd name="T36" fmla="*/ 196 w 1787"/>
                <a:gd name="T37" fmla="*/ 1003 h 1787"/>
                <a:gd name="T38" fmla="*/ 823 w 1787"/>
                <a:gd name="T39" fmla="*/ 448 h 1787"/>
                <a:gd name="T40" fmla="*/ 1292 w 1787"/>
                <a:gd name="T41" fmla="*/ 346 h 1787"/>
                <a:gd name="T42" fmla="*/ 1339 w 1787"/>
                <a:gd name="T43" fmla="*/ 823 h 1787"/>
                <a:gd name="T44" fmla="*/ 1441 w 1787"/>
                <a:gd name="T45" fmla="*/ 1292 h 1787"/>
                <a:gd name="T46" fmla="*/ 964 w 1787"/>
                <a:gd name="T47" fmla="*/ 1339 h 1787"/>
                <a:gd name="T48" fmla="*/ 495 w 1787"/>
                <a:gd name="T49" fmla="*/ 1441 h 1787"/>
                <a:gd name="T50" fmla="*/ 448 w 1787"/>
                <a:gd name="T51" fmla="*/ 964 h 1787"/>
                <a:gd name="T52" fmla="*/ 346 w 1787"/>
                <a:gd name="T53" fmla="*/ 495 h 1787"/>
                <a:gd name="T54" fmla="*/ 823 w 1787"/>
                <a:gd name="T55" fmla="*/ 44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7" h="1787">
                  <a:moveTo>
                    <a:pt x="196" y="1003"/>
                  </a:moveTo>
                  <a:cubicBezTo>
                    <a:pt x="228" y="1205"/>
                    <a:pt x="244" y="1410"/>
                    <a:pt x="244" y="1611"/>
                  </a:cubicBezTo>
                  <a:cubicBezTo>
                    <a:pt x="244" y="1787"/>
                    <a:pt x="244" y="1787"/>
                    <a:pt x="244" y="1787"/>
                  </a:cubicBezTo>
                  <a:cubicBezTo>
                    <a:pt x="411" y="1733"/>
                    <a:pt x="411" y="1733"/>
                    <a:pt x="411" y="1733"/>
                  </a:cubicBezTo>
                  <a:cubicBezTo>
                    <a:pt x="602" y="1670"/>
                    <a:pt x="802" y="1623"/>
                    <a:pt x="1004" y="1591"/>
                  </a:cubicBezTo>
                  <a:cubicBezTo>
                    <a:pt x="1203" y="1559"/>
                    <a:pt x="1406" y="1543"/>
                    <a:pt x="1606" y="1543"/>
                  </a:cubicBezTo>
                  <a:cubicBezTo>
                    <a:pt x="1608" y="1543"/>
                    <a:pt x="1609" y="1543"/>
                    <a:pt x="1611" y="1543"/>
                  </a:cubicBezTo>
                  <a:cubicBezTo>
                    <a:pt x="1787" y="1544"/>
                    <a:pt x="1787" y="1544"/>
                    <a:pt x="1787" y="1544"/>
                  </a:cubicBezTo>
                  <a:cubicBezTo>
                    <a:pt x="1733" y="1376"/>
                    <a:pt x="1733" y="1376"/>
                    <a:pt x="1733" y="1376"/>
                  </a:cubicBezTo>
                  <a:cubicBezTo>
                    <a:pt x="1670" y="1185"/>
                    <a:pt x="1623" y="985"/>
                    <a:pt x="1591" y="783"/>
                  </a:cubicBezTo>
                  <a:cubicBezTo>
                    <a:pt x="1559" y="582"/>
                    <a:pt x="1543" y="377"/>
                    <a:pt x="1543" y="176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5" y="117"/>
                    <a:pt x="985" y="164"/>
                    <a:pt x="784" y="196"/>
                  </a:cubicBezTo>
                  <a:cubicBezTo>
                    <a:pt x="584" y="228"/>
                    <a:pt x="381" y="244"/>
                    <a:pt x="182" y="244"/>
                  </a:cubicBezTo>
                  <a:cubicBezTo>
                    <a:pt x="180" y="244"/>
                    <a:pt x="178" y="244"/>
                    <a:pt x="176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7" y="602"/>
                    <a:pt x="164" y="802"/>
                    <a:pt x="196" y="1003"/>
                  </a:cubicBezTo>
                  <a:close/>
                  <a:moveTo>
                    <a:pt x="823" y="448"/>
                  </a:moveTo>
                  <a:cubicBezTo>
                    <a:pt x="981" y="423"/>
                    <a:pt x="1138" y="389"/>
                    <a:pt x="1292" y="346"/>
                  </a:cubicBezTo>
                  <a:cubicBezTo>
                    <a:pt x="1298" y="505"/>
                    <a:pt x="1314" y="665"/>
                    <a:pt x="1339" y="823"/>
                  </a:cubicBezTo>
                  <a:cubicBezTo>
                    <a:pt x="1364" y="981"/>
                    <a:pt x="1398" y="1138"/>
                    <a:pt x="1441" y="1292"/>
                  </a:cubicBezTo>
                  <a:cubicBezTo>
                    <a:pt x="1282" y="1298"/>
                    <a:pt x="1122" y="1314"/>
                    <a:pt x="964" y="1339"/>
                  </a:cubicBezTo>
                  <a:cubicBezTo>
                    <a:pt x="806" y="1364"/>
                    <a:pt x="649" y="1398"/>
                    <a:pt x="495" y="1441"/>
                  </a:cubicBezTo>
                  <a:cubicBezTo>
                    <a:pt x="489" y="1282"/>
                    <a:pt x="473" y="1122"/>
                    <a:pt x="448" y="964"/>
                  </a:cubicBezTo>
                  <a:cubicBezTo>
                    <a:pt x="423" y="806"/>
                    <a:pt x="389" y="649"/>
                    <a:pt x="346" y="495"/>
                  </a:cubicBezTo>
                  <a:cubicBezTo>
                    <a:pt x="505" y="489"/>
                    <a:pt x="665" y="473"/>
                    <a:pt x="823" y="4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4B849805-B08A-4B71-BA1C-F3E42CF60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0"/>
              <a:ext cx="350838" cy="141288"/>
            </a:xfrm>
            <a:custGeom>
              <a:avLst/>
              <a:gdLst>
                <a:gd name="T0" fmla="*/ 187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7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7" y="0"/>
                  </a:moveTo>
                  <a:cubicBezTo>
                    <a:pt x="124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4" y="221"/>
                    <a:pt x="603" y="96"/>
                    <a:pt x="923" y="0"/>
                  </a:cubicBezTo>
                  <a:lnTo>
                    <a:pt x="1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62D09202-7D35-4EE5-A489-C2D5DA072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0"/>
              <a:ext cx="606425" cy="298450"/>
            </a:xfrm>
            <a:custGeom>
              <a:avLst/>
              <a:gdLst>
                <a:gd name="T0" fmla="*/ 1590 w 1590"/>
                <a:gd name="T1" fmla="*/ 784 h 784"/>
                <a:gd name="T2" fmla="*/ 1590 w 1590"/>
                <a:gd name="T3" fmla="*/ 473 h 784"/>
                <a:gd name="T4" fmla="*/ 1586 w 1590"/>
                <a:gd name="T5" fmla="*/ 470 h 784"/>
                <a:gd name="T6" fmla="*/ 732 w 1590"/>
                <a:gd name="T7" fmla="*/ 0 h 784"/>
                <a:gd name="T8" fmla="*/ 0 w 1590"/>
                <a:gd name="T9" fmla="*/ 0 h 784"/>
                <a:gd name="T10" fmla="*/ 1445 w 1590"/>
                <a:gd name="T11" fmla="*/ 682 h 784"/>
                <a:gd name="T12" fmla="*/ 1590 w 1590"/>
                <a:gd name="T13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1590" y="784"/>
                  </a:move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6" y="470"/>
                  </a:cubicBezTo>
                  <a:cubicBezTo>
                    <a:pt x="1313" y="288"/>
                    <a:pt x="1028" y="131"/>
                    <a:pt x="7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4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D6FDCA69-ACD8-4722-B0AA-928211165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6124575"/>
              <a:ext cx="80963" cy="141288"/>
            </a:xfrm>
            <a:custGeom>
              <a:avLst/>
              <a:gdLst>
                <a:gd name="T0" fmla="*/ 0 w 213"/>
                <a:gd name="T1" fmla="*/ 0 h 370"/>
                <a:gd name="T2" fmla="*/ 0 w 213"/>
                <a:gd name="T3" fmla="*/ 370 h 370"/>
                <a:gd name="T4" fmla="*/ 213 w 213"/>
                <a:gd name="T5" fmla="*/ 370 h 370"/>
                <a:gd name="T6" fmla="*/ 0 w 213"/>
                <a:gd name="T7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70">
                  <a:moveTo>
                    <a:pt x="0" y="0"/>
                  </a:moveTo>
                  <a:cubicBezTo>
                    <a:pt x="0" y="370"/>
                    <a:pt x="0" y="370"/>
                    <a:pt x="0" y="370"/>
                  </a:cubicBezTo>
                  <a:cubicBezTo>
                    <a:pt x="213" y="370"/>
                    <a:pt x="213" y="370"/>
                    <a:pt x="213" y="370"/>
                  </a:cubicBezTo>
                  <a:cubicBezTo>
                    <a:pt x="136" y="250"/>
                    <a:pt x="65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52F4383C-C5BE-438B-BB46-AEDEB28AD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-41275"/>
              <a:ext cx="2130425" cy="587375"/>
            </a:xfrm>
            <a:custGeom>
              <a:avLst/>
              <a:gdLst>
                <a:gd name="T0" fmla="*/ 5594 w 5594"/>
                <a:gd name="T1" fmla="*/ 1546 h 1546"/>
                <a:gd name="T2" fmla="*/ 5594 w 5594"/>
                <a:gd name="T3" fmla="*/ 1210 h 1546"/>
                <a:gd name="T4" fmla="*/ 5307 w 5594"/>
                <a:gd name="T5" fmla="*/ 1003 h 1546"/>
                <a:gd name="T6" fmla="*/ 1667 w 5594"/>
                <a:gd name="T7" fmla="*/ 201 h 1546"/>
                <a:gd name="T8" fmla="*/ 0 w 5594"/>
                <a:gd name="T9" fmla="*/ 771 h 1546"/>
                <a:gd name="T10" fmla="*/ 0 w 5594"/>
                <a:gd name="T11" fmla="*/ 1069 h 1546"/>
                <a:gd name="T12" fmla="*/ 1707 w 5594"/>
                <a:gd name="T13" fmla="*/ 453 h 1546"/>
                <a:gd name="T14" fmla="*/ 5594 w 5594"/>
                <a:gd name="T15" fmla="*/ 1546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5594" y="1546"/>
                  </a:move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5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ubicBezTo>
                    <a:pt x="1076" y="294"/>
                    <a:pt x="513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3" y="764"/>
                    <a:pt x="1089" y="550"/>
                    <a:pt x="1707" y="453"/>
                  </a:cubicBezTo>
                  <a:cubicBezTo>
                    <a:pt x="3138" y="227"/>
                    <a:pt x="4545" y="666"/>
                    <a:pt x="5594" y="1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5" name="Freeform 59">
              <a:extLst>
                <a:ext uri="{FF2B5EF4-FFF2-40B4-BE49-F238E27FC236}">
                  <a16:creationId xmlns:a16="http://schemas.microsoft.com/office/drawing/2014/main" id="{1B0E0B89-2573-4789-8228-AE108173E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6" y="3579813"/>
              <a:ext cx="173038" cy="173038"/>
            </a:xfrm>
            <a:custGeom>
              <a:avLst/>
              <a:gdLst>
                <a:gd name="T0" fmla="*/ 33 w 454"/>
                <a:gd name="T1" fmla="*/ 257 h 454"/>
                <a:gd name="T2" fmla="*/ 43 w 454"/>
                <a:gd name="T3" fmla="*/ 324 h 454"/>
                <a:gd name="T4" fmla="*/ 62 w 454"/>
                <a:gd name="T5" fmla="*/ 454 h 454"/>
                <a:gd name="T6" fmla="*/ 191 w 454"/>
                <a:gd name="T7" fmla="*/ 431 h 454"/>
                <a:gd name="T8" fmla="*/ 257 w 454"/>
                <a:gd name="T9" fmla="*/ 420 h 454"/>
                <a:gd name="T10" fmla="*/ 257 w 454"/>
                <a:gd name="T11" fmla="*/ 420 h 454"/>
                <a:gd name="T12" fmla="*/ 324 w 454"/>
                <a:gd name="T13" fmla="*/ 410 h 454"/>
                <a:gd name="T14" fmla="*/ 454 w 454"/>
                <a:gd name="T15" fmla="*/ 392 h 454"/>
                <a:gd name="T16" fmla="*/ 431 w 454"/>
                <a:gd name="T17" fmla="*/ 262 h 454"/>
                <a:gd name="T18" fmla="*/ 420 w 454"/>
                <a:gd name="T19" fmla="*/ 196 h 454"/>
                <a:gd name="T20" fmla="*/ 410 w 454"/>
                <a:gd name="T21" fmla="*/ 129 h 454"/>
                <a:gd name="T22" fmla="*/ 392 w 454"/>
                <a:gd name="T23" fmla="*/ 0 h 454"/>
                <a:gd name="T24" fmla="*/ 263 w 454"/>
                <a:gd name="T25" fmla="*/ 22 h 454"/>
                <a:gd name="T26" fmla="*/ 196 w 454"/>
                <a:gd name="T27" fmla="*/ 33 h 454"/>
                <a:gd name="T28" fmla="*/ 129 w 454"/>
                <a:gd name="T29" fmla="*/ 43 h 454"/>
                <a:gd name="T30" fmla="*/ 0 w 454"/>
                <a:gd name="T31" fmla="*/ 62 h 454"/>
                <a:gd name="T32" fmla="*/ 22 w 454"/>
                <a:gd name="T33" fmla="*/ 190 h 454"/>
                <a:gd name="T34" fmla="*/ 33 w 454"/>
                <a:gd name="T3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454">
                  <a:moveTo>
                    <a:pt x="33" y="257"/>
                  </a:moveTo>
                  <a:cubicBezTo>
                    <a:pt x="36" y="279"/>
                    <a:pt x="40" y="302"/>
                    <a:pt x="43" y="324"/>
                  </a:cubicBezTo>
                  <a:cubicBezTo>
                    <a:pt x="62" y="454"/>
                    <a:pt x="62" y="454"/>
                    <a:pt x="62" y="454"/>
                  </a:cubicBezTo>
                  <a:cubicBezTo>
                    <a:pt x="191" y="431"/>
                    <a:pt x="191" y="431"/>
                    <a:pt x="191" y="431"/>
                  </a:cubicBezTo>
                  <a:cubicBezTo>
                    <a:pt x="213" y="427"/>
                    <a:pt x="235" y="424"/>
                    <a:pt x="257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4" y="410"/>
                  </a:cubicBezTo>
                  <a:cubicBezTo>
                    <a:pt x="454" y="392"/>
                    <a:pt x="454" y="392"/>
                    <a:pt x="454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4" y="218"/>
                    <a:pt x="420" y="196"/>
                  </a:cubicBezTo>
                  <a:cubicBezTo>
                    <a:pt x="417" y="174"/>
                    <a:pt x="413" y="152"/>
                    <a:pt x="410" y="129"/>
                  </a:cubicBezTo>
                  <a:cubicBezTo>
                    <a:pt x="392" y="0"/>
                    <a:pt x="392" y="0"/>
                    <a:pt x="392" y="0"/>
                  </a:cubicBezTo>
                  <a:cubicBezTo>
                    <a:pt x="263" y="22"/>
                    <a:pt x="263" y="22"/>
                    <a:pt x="263" y="22"/>
                  </a:cubicBezTo>
                  <a:cubicBezTo>
                    <a:pt x="241" y="26"/>
                    <a:pt x="218" y="29"/>
                    <a:pt x="196" y="33"/>
                  </a:cubicBezTo>
                  <a:cubicBezTo>
                    <a:pt x="174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6" y="212"/>
                    <a:pt x="29" y="235"/>
                    <a:pt x="33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6" name="Freeform 60">
              <a:extLst>
                <a:ext uri="{FF2B5EF4-FFF2-40B4-BE49-F238E27FC236}">
                  <a16:creationId xmlns:a16="http://schemas.microsoft.com/office/drawing/2014/main" id="{607366B5-D860-4DA0-ACD5-557FE757C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1" y="4362450"/>
              <a:ext cx="1703388" cy="1917700"/>
            </a:xfrm>
            <a:custGeom>
              <a:avLst/>
              <a:gdLst>
                <a:gd name="T0" fmla="*/ 4471 w 4471"/>
                <a:gd name="T1" fmla="*/ 4575 h 5043"/>
                <a:gd name="T2" fmla="*/ 4471 w 4471"/>
                <a:gd name="T3" fmla="*/ 4215 h 5043"/>
                <a:gd name="T4" fmla="*/ 3118 w 4471"/>
                <a:gd name="T5" fmla="*/ 4947 h 5043"/>
                <a:gd name="T6" fmla="*/ 1398 w 4471"/>
                <a:gd name="T7" fmla="*/ 4532 h 5043"/>
                <a:gd name="T8" fmla="*/ 473 w 4471"/>
                <a:gd name="T9" fmla="*/ 3022 h 5043"/>
                <a:gd name="T10" fmla="*/ 2398 w 4471"/>
                <a:gd name="T11" fmla="*/ 377 h 5043"/>
                <a:gd name="T12" fmla="*/ 2759 w 4471"/>
                <a:gd name="T13" fmla="*/ 348 h 5043"/>
                <a:gd name="T14" fmla="*/ 4471 w 4471"/>
                <a:gd name="T15" fmla="*/ 1108 h 5043"/>
                <a:gd name="T16" fmla="*/ 4471 w 4471"/>
                <a:gd name="T17" fmla="*/ 750 h 5043"/>
                <a:gd name="T18" fmla="*/ 2358 w 4471"/>
                <a:gd name="T19" fmla="*/ 125 h 5043"/>
                <a:gd name="T20" fmla="*/ 221 w 4471"/>
                <a:gd name="T21" fmla="*/ 3062 h 5043"/>
                <a:gd name="T22" fmla="*/ 1248 w 4471"/>
                <a:gd name="T23" fmla="*/ 4738 h 5043"/>
                <a:gd name="T24" fmla="*/ 1710 w 4471"/>
                <a:gd name="T25" fmla="*/ 5006 h 5043"/>
                <a:gd name="T26" fmla="*/ 3808 w 4471"/>
                <a:gd name="T27" fmla="*/ 5006 h 5043"/>
                <a:gd name="T28" fmla="*/ 4471 w 4471"/>
                <a:gd name="T29" fmla="*/ 4575 h 5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1" h="5043">
                  <a:moveTo>
                    <a:pt x="4471" y="4575"/>
                  </a:moveTo>
                  <a:cubicBezTo>
                    <a:pt x="4471" y="4215"/>
                    <a:pt x="4471" y="4215"/>
                    <a:pt x="4471" y="4215"/>
                  </a:cubicBezTo>
                  <a:cubicBezTo>
                    <a:pt x="4118" y="4607"/>
                    <a:pt x="3645" y="4864"/>
                    <a:pt x="3118" y="4947"/>
                  </a:cubicBezTo>
                  <a:cubicBezTo>
                    <a:pt x="2509" y="5043"/>
                    <a:pt x="1898" y="4896"/>
                    <a:pt x="1398" y="4532"/>
                  </a:cubicBezTo>
                  <a:cubicBezTo>
                    <a:pt x="897" y="4168"/>
                    <a:pt x="569" y="3632"/>
                    <a:pt x="473" y="3022"/>
                  </a:cubicBezTo>
                  <a:cubicBezTo>
                    <a:pt x="274" y="1762"/>
                    <a:pt x="1138" y="575"/>
                    <a:pt x="2398" y="377"/>
                  </a:cubicBezTo>
                  <a:cubicBezTo>
                    <a:pt x="2519" y="358"/>
                    <a:pt x="2640" y="348"/>
                    <a:pt x="2759" y="348"/>
                  </a:cubicBezTo>
                  <a:cubicBezTo>
                    <a:pt x="3424" y="348"/>
                    <a:pt x="4041" y="636"/>
                    <a:pt x="4471" y="1108"/>
                  </a:cubicBezTo>
                  <a:cubicBezTo>
                    <a:pt x="4471" y="750"/>
                    <a:pt x="4471" y="750"/>
                    <a:pt x="4471" y="750"/>
                  </a:cubicBezTo>
                  <a:cubicBezTo>
                    <a:pt x="3916" y="253"/>
                    <a:pt x="3150" y="0"/>
                    <a:pt x="2358" y="125"/>
                  </a:cubicBezTo>
                  <a:cubicBezTo>
                    <a:pt x="959" y="345"/>
                    <a:pt x="0" y="1663"/>
                    <a:pt x="221" y="3062"/>
                  </a:cubicBezTo>
                  <a:cubicBezTo>
                    <a:pt x="328" y="3739"/>
                    <a:pt x="692" y="4334"/>
                    <a:pt x="1248" y="4738"/>
                  </a:cubicBezTo>
                  <a:cubicBezTo>
                    <a:pt x="1394" y="4844"/>
                    <a:pt x="1549" y="4934"/>
                    <a:pt x="1710" y="5006"/>
                  </a:cubicBezTo>
                  <a:cubicBezTo>
                    <a:pt x="3808" y="5006"/>
                    <a:pt x="3808" y="5006"/>
                    <a:pt x="3808" y="5006"/>
                  </a:cubicBezTo>
                  <a:cubicBezTo>
                    <a:pt x="4050" y="4898"/>
                    <a:pt x="4273" y="4753"/>
                    <a:pt x="4471" y="4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7" name="Freeform 61">
              <a:extLst>
                <a:ext uri="{FF2B5EF4-FFF2-40B4-BE49-F238E27FC236}">
                  <a16:creationId xmlns:a16="http://schemas.microsoft.com/office/drawing/2014/main" id="{F9194582-4AA3-49DA-B0FB-A8284320B1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6" y="908050"/>
              <a:ext cx="1952625" cy="2025650"/>
            </a:xfrm>
            <a:custGeom>
              <a:avLst/>
              <a:gdLst>
                <a:gd name="T0" fmla="*/ 974 w 5128"/>
                <a:gd name="T1" fmla="*/ 4834 h 5327"/>
                <a:gd name="T2" fmla="*/ 2480 w 5128"/>
                <a:gd name="T3" fmla="*/ 5327 h 5327"/>
                <a:gd name="T4" fmla="*/ 2884 w 5128"/>
                <a:gd name="T5" fmla="*/ 5295 h 5327"/>
                <a:gd name="T6" fmla="*/ 4560 w 5128"/>
                <a:gd name="T7" fmla="*/ 4268 h 5327"/>
                <a:gd name="T8" fmla="*/ 5021 w 5128"/>
                <a:gd name="T9" fmla="*/ 2358 h 5327"/>
                <a:gd name="T10" fmla="*/ 2084 w 5128"/>
                <a:gd name="T11" fmla="*/ 221 h 5327"/>
                <a:gd name="T12" fmla="*/ 408 w 5128"/>
                <a:gd name="T13" fmla="*/ 1248 h 5327"/>
                <a:gd name="T14" fmla="*/ 20 w 5128"/>
                <a:gd name="T15" fmla="*/ 2032 h 5327"/>
                <a:gd name="T16" fmla="*/ 20 w 5128"/>
                <a:gd name="T17" fmla="*/ 3481 h 5327"/>
                <a:gd name="T18" fmla="*/ 974 w 5128"/>
                <a:gd name="T19" fmla="*/ 4834 h 5327"/>
                <a:gd name="T20" fmla="*/ 2124 w 5128"/>
                <a:gd name="T21" fmla="*/ 473 h 5327"/>
                <a:gd name="T22" fmla="*/ 2485 w 5128"/>
                <a:gd name="T23" fmla="*/ 444 h 5327"/>
                <a:gd name="T24" fmla="*/ 4769 w 5128"/>
                <a:gd name="T25" fmla="*/ 2398 h 5327"/>
                <a:gd name="T26" fmla="*/ 4354 w 5128"/>
                <a:gd name="T27" fmla="*/ 4118 h 5327"/>
                <a:gd name="T28" fmla="*/ 2844 w 5128"/>
                <a:gd name="T29" fmla="*/ 5043 h 5327"/>
                <a:gd name="T30" fmla="*/ 1124 w 5128"/>
                <a:gd name="T31" fmla="*/ 4628 h 5327"/>
                <a:gd name="T32" fmla="*/ 199 w 5128"/>
                <a:gd name="T33" fmla="*/ 3118 h 5327"/>
                <a:gd name="T34" fmla="*/ 2124 w 5128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8" h="5327">
                  <a:moveTo>
                    <a:pt x="974" y="4834"/>
                  </a:moveTo>
                  <a:cubicBezTo>
                    <a:pt x="1418" y="5157"/>
                    <a:pt x="1942" y="5327"/>
                    <a:pt x="2480" y="5327"/>
                  </a:cubicBezTo>
                  <a:cubicBezTo>
                    <a:pt x="2614" y="5327"/>
                    <a:pt x="2749" y="5316"/>
                    <a:pt x="2884" y="5295"/>
                  </a:cubicBezTo>
                  <a:cubicBezTo>
                    <a:pt x="3561" y="5188"/>
                    <a:pt x="4156" y="4824"/>
                    <a:pt x="4560" y="4268"/>
                  </a:cubicBezTo>
                  <a:cubicBezTo>
                    <a:pt x="4964" y="3713"/>
                    <a:pt x="5128" y="3035"/>
                    <a:pt x="5021" y="2358"/>
                  </a:cubicBezTo>
                  <a:cubicBezTo>
                    <a:pt x="4801" y="959"/>
                    <a:pt x="3483" y="0"/>
                    <a:pt x="2084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20" y="2032"/>
                  </a:cubicBezTo>
                  <a:cubicBezTo>
                    <a:pt x="20" y="3481"/>
                    <a:pt x="20" y="3481"/>
                    <a:pt x="20" y="3481"/>
                  </a:cubicBezTo>
                  <a:cubicBezTo>
                    <a:pt x="178" y="4023"/>
                    <a:pt x="509" y="4496"/>
                    <a:pt x="974" y="4834"/>
                  </a:cubicBezTo>
                  <a:close/>
                  <a:moveTo>
                    <a:pt x="2124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4" y="444"/>
                    <a:pt x="4590" y="1259"/>
                    <a:pt x="4769" y="2398"/>
                  </a:cubicBezTo>
                  <a:cubicBezTo>
                    <a:pt x="4865" y="3007"/>
                    <a:pt x="4718" y="3618"/>
                    <a:pt x="4354" y="4118"/>
                  </a:cubicBezTo>
                  <a:cubicBezTo>
                    <a:pt x="3990" y="4619"/>
                    <a:pt x="3454" y="4947"/>
                    <a:pt x="2844" y="5043"/>
                  </a:cubicBezTo>
                  <a:cubicBezTo>
                    <a:pt x="2235" y="5139"/>
                    <a:pt x="1624" y="4992"/>
                    <a:pt x="1124" y="4628"/>
                  </a:cubicBezTo>
                  <a:cubicBezTo>
                    <a:pt x="623" y="4264"/>
                    <a:pt x="295" y="3728"/>
                    <a:pt x="199" y="3118"/>
                  </a:cubicBezTo>
                  <a:cubicBezTo>
                    <a:pt x="0" y="1858"/>
                    <a:pt x="864" y="672"/>
                    <a:pt x="2124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8" name="Freeform 62">
              <a:extLst>
                <a:ext uri="{FF2B5EF4-FFF2-40B4-BE49-F238E27FC236}">
                  <a16:creationId xmlns:a16="http://schemas.microsoft.com/office/drawing/2014/main" id="{28C10F4E-FBB4-4241-A179-8F015DDA7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700088"/>
              <a:ext cx="2144713" cy="2427288"/>
            </a:xfrm>
            <a:custGeom>
              <a:avLst/>
              <a:gdLst>
                <a:gd name="T0" fmla="*/ 654 w 5633"/>
                <a:gd name="T1" fmla="*/ 5793 h 6384"/>
                <a:gd name="T2" fmla="*/ 2459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2 w 5633"/>
                <a:gd name="T17" fmla="*/ 1645 h 6384"/>
                <a:gd name="T18" fmla="*/ 2024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59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6" y="4450"/>
                    <a:pt x="5633" y="3637"/>
                    <a:pt x="5505" y="2826"/>
                  </a:cubicBezTo>
                  <a:cubicBezTo>
                    <a:pt x="5241" y="1149"/>
                    <a:pt x="3661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5" y="1737"/>
                    <a:pt x="182" y="1645"/>
                  </a:cubicBezTo>
                  <a:cubicBezTo>
                    <a:pt x="627" y="1034"/>
                    <a:pt x="1281" y="633"/>
                    <a:pt x="2024" y="516"/>
                  </a:cubicBezTo>
                  <a:cubicBezTo>
                    <a:pt x="2173" y="493"/>
                    <a:pt x="2320" y="481"/>
                    <a:pt x="2466" y="481"/>
                  </a:cubicBezTo>
                  <a:cubicBezTo>
                    <a:pt x="3830" y="481"/>
                    <a:pt x="5034" y="1476"/>
                    <a:pt x="5253" y="2865"/>
                  </a:cubicBezTo>
                  <a:cubicBezTo>
                    <a:pt x="5370" y="3609"/>
                    <a:pt x="5190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4" y="6031"/>
                    <a:pt x="804" y="5587"/>
                  </a:cubicBezTo>
                  <a:cubicBezTo>
                    <a:pt x="468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2" y="5393"/>
                    <a:pt x="401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69" name="Freeform 63">
              <a:extLst>
                <a:ext uri="{FF2B5EF4-FFF2-40B4-BE49-F238E27FC236}">
                  <a16:creationId xmlns:a16="http://schemas.microsoft.com/office/drawing/2014/main" id="{48A3EDD7-EAB1-4454-9932-95F4C1753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8963" y="2820988"/>
              <a:ext cx="219075" cy="1152525"/>
            </a:xfrm>
            <a:custGeom>
              <a:avLst/>
              <a:gdLst>
                <a:gd name="T0" fmla="*/ 576 w 576"/>
                <a:gd name="T1" fmla="*/ 0 h 3032"/>
                <a:gd name="T2" fmla="*/ 111 w 576"/>
                <a:gd name="T3" fmla="*/ 1915 h 3032"/>
                <a:gd name="T4" fmla="*/ 576 w 576"/>
                <a:gd name="T5" fmla="*/ 3032 h 3032"/>
                <a:gd name="T6" fmla="*/ 576 w 576"/>
                <a:gd name="T7" fmla="*/ 2545 h 3032"/>
                <a:gd name="T8" fmla="*/ 363 w 576"/>
                <a:gd name="T9" fmla="*/ 1875 h 3032"/>
                <a:gd name="T10" fmla="*/ 576 w 576"/>
                <a:gd name="T11" fmla="*/ 489 h 3032"/>
                <a:gd name="T12" fmla="*/ 576 w 576"/>
                <a:gd name="T13" fmla="*/ 0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" h="3032">
                  <a:moveTo>
                    <a:pt x="576" y="0"/>
                  </a:moveTo>
                  <a:cubicBezTo>
                    <a:pt x="187" y="532"/>
                    <a:pt x="0" y="1213"/>
                    <a:pt x="111" y="1915"/>
                  </a:cubicBezTo>
                  <a:cubicBezTo>
                    <a:pt x="176" y="2326"/>
                    <a:pt x="336" y="2706"/>
                    <a:pt x="576" y="3032"/>
                  </a:cubicBezTo>
                  <a:cubicBezTo>
                    <a:pt x="576" y="2545"/>
                    <a:pt x="576" y="2545"/>
                    <a:pt x="576" y="2545"/>
                  </a:cubicBezTo>
                  <a:cubicBezTo>
                    <a:pt x="473" y="2336"/>
                    <a:pt x="400" y="2111"/>
                    <a:pt x="363" y="1875"/>
                  </a:cubicBezTo>
                  <a:cubicBezTo>
                    <a:pt x="285" y="1384"/>
                    <a:pt x="370" y="904"/>
                    <a:pt x="576" y="489"/>
                  </a:cubicBez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0" name="Freeform 64">
              <a:extLst>
                <a:ext uri="{FF2B5EF4-FFF2-40B4-BE49-F238E27FC236}">
                  <a16:creationId xmlns:a16="http://schemas.microsoft.com/office/drawing/2014/main" id="{4D16B22D-8A34-4D09-9163-F96F06539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0526" y="2530475"/>
              <a:ext cx="417513" cy="1730375"/>
            </a:xfrm>
            <a:custGeom>
              <a:avLst/>
              <a:gdLst>
                <a:gd name="T0" fmla="*/ 1097 w 1097"/>
                <a:gd name="T1" fmla="*/ 0 h 4550"/>
                <a:gd name="T2" fmla="*/ 681 w 1097"/>
                <a:gd name="T3" fmla="*/ 466 h 4550"/>
                <a:gd name="T4" fmla="*/ 128 w 1097"/>
                <a:gd name="T5" fmla="*/ 2755 h 4550"/>
                <a:gd name="T6" fmla="*/ 1097 w 1097"/>
                <a:gd name="T7" fmla="*/ 4550 h 4550"/>
                <a:gd name="T8" fmla="*/ 1097 w 1097"/>
                <a:gd name="T9" fmla="*/ 4193 h 4550"/>
                <a:gd name="T10" fmla="*/ 380 w 1097"/>
                <a:gd name="T11" fmla="*/ 2716 h 4550"/>
                <a:gd name="T12" fmla="*/ 887 w 1097"/>
                <a:gd name="T13" fmla="*/ 616 h 4550"/>
                <a:gd name="T14" fmla="*/ 1097 w 1097"/>
                <a:gd name="T15" fmla="*/ 361 h 4550"/>
                <a:gd name="T16" fmla="*/ 1097 w 1097"/>
                <a:gd name="T17" fmla="*/ 0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" h="4550">
                  <a:moveTo>
                    <a:pt x="1097" y="0"/>
                  </a:moveTo>
                  <a:cubicBezTo>
                    <a:pt x="945" y="140"/>
                    <a:pt x="805" y="295"/>
                    <a:pt x="681" y="466"/>
                  </a:cubicBezTo>
                  <a:cubicBezTo>
                    <a:pt x="197" y="1131"/>
                    <a:pt x="0" y="1944"/>
                    <a:pt x="128" y="2755"/>
                  </a:cubicBezTo>
                  <a:cubicBezTo>
                    <a:pt x="239" y="3455"/>
                    <a:pt x="579" y="4081"/>
                    <a:pt x="1097" y="4550"/>
                  </a:cubicBezTo>
                  <a:cubicBezTo>
                    <a:pt x="1097" y="4193"/>
                    <a:pt x="1097" y="4193"/>
                    <a:pt x="1097" y="4193"/>
                  </a:cubicBezTo>
                  <a:cubicBezTo>
                    <a:pt x="718" y="3786"/>
                    <a:pt x="469" y="3276"/>
                    <a:pt x="380" y="2716"/>
                  </a:cubicBezTo>
                  <a:cubicBezTo>
                    <a:pt x="263" y="1972"/>
                    <a:pt x="443" y="1226"/>
                    <a:pt x="887" y="616"/>
                  </a:cubicBezTo>
                  <a:cubicBezTo>
                    <a:pt x="953" y="526"/>
                    <a:pt x="1023" y="441"/>
                    <a:pt x="1097" y="361"/>
                  </a:cubicBezTo>
                  <a:lnTo>
                    <a:pt x="10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1" name="Freeform 65">
              <a:extLst>
                <a:ext uri="{FF2B5EF4-FFF2-40B4-BE49-F238E27FC236}">
                  <a16:creationId xmlns:a16="http://schemas.microsoft.com/office/drawing/2014/main" id="{53707872-AC8C-4E03-93B0-2391798107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02413" y="1325563"/>
              <a:ext cx="1266825" cy="1220788"/>
            </a:xfrm>
            <a:custGeom>
              <a:avLst/>
              <a:gdLst>
                <a:gd name="T0" fmla="*/ 752 w 3326"/>
                <a:gd name="T1" fmla="*/ 2915 h 3212"/>
                <a:gd name="T2" fmla="*/ 1661 w 3326"/>
                <a:gd name="T3" fmla="*/ 3212 h 3212"/>
                <a:gd name="T4" fmla="*/ 1904 w 3326"/>
                <a:gd name="T5" fmla="*/ 3193 h 3212"/>
                <a:gd name="T6" fmla="*/ 3193 w 3326"/>
                <a:gd name="T7" fmla="*/ 1422 h 3212"/>
                <a:gd name="T8" fmla="*/ 1422 w 3326"/>
                <a:gd name="T9" fmla="*/ 133 h 3212"/>
                <a:gd name="T10" fmla="*/ 133 w 3326"/>
                <a:gd name="T11" fmla="*/ 1904 h 3212"/>
                <a:gd name="T12" fmla="*/ 752 w 3326"/>
                <a:gd name="T13" fmla="*/ 2915 h 3212"/>
                <a:gd name="T14" fmla="*/ 1462 w 3326"/>
                <a:gd name="T15" fmla="*/ 385 h 3212"/>
                <a:gd name="T16" fmla="*/ 1664 w 3326"/>
                <a:gd name="T17" fmla="*/ 369 h 3212"/>
                <a:gd name="T18" fmla="*/ 2941 w 3326"/>
                <a:gd name="T19" fmla="*/ 1462 h 3212"/>
                <a:gd name="T20" fmla="*/ 1865 w 3326"/>
                <a:gd name="T21" fmla="*/ 2941 h 3212"/>
                <a:gd name="T22" fmla="*/ 902 w 3326"/>
                <a:gd name="T23" fmla="*/ 2709 h 3212"/>
                <a:gd name="T24" fmla="*/ 385 w 3326"/>
                <a:gd name="T25" fmla="*/ 1865 h 3212"/>
                <a:gd name="T26" fmla="*/ 1462 w 3326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6" h="3212">
                  <a:moveTo>
                    <a:pt x="752" y="2915"/>
                  </a:moveTo>
                  <a:cubicBezTo>
                    <a:pt x="1020" y="3110"/>
                    <a:pt x="1336" y="3212"/>
                    <a:pt x="1661" y="3212"/>
                  </a:cubicBezTo>
                  <a:cubicBezTo>
                    <a:pt x="1741" y="3212"/>
                    <a:pt x="1823" y="3206"/>
                    <a:pt x="1904" y="3193"/>
                  </a:cubicBezTo>
                  <a:cubicBezTo>
                    <a:pt x="2748" y="3060"/>
                    <a:pt x="3326" y="2265"/>
                    <a:pt x="3193" y="1422"/>
                  </a:cubicBezTo>
                  <a:cubicBezTo>
                    <a:pt x="3060" y="578"/>
                    <a:pt x="2265" y="0"/>
                    <a:pt x="1422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8" y="2312"/>
                    <a:pt x="417" y="2671"/>
                    <a:pt x="752" y="2915"/>
                  </a:cubicBezTo>
                  <a:close/>
                  <a:moveTo>
                    <a:pt x="1462" y="385"/>
                  </a:moveTo>
                  <a:cubicBezTo>
                    <a:pt x="1530" y="374"/>
                    <a:pt x="1597" y="369"/>
                    <a:pt x="1664" y="369"/>
                  </a:cubicBezTo>
                  <a:cubicBezTo>
                    <a:pt x="2289" y="369"/>
                    <a:pt x="2841" y="825"/>
                    <a:pt x="2941" y="1462"/>
                  </a:cubicBezTo>
                  <a:cubicBezTo>
                    <a:pt x="3052" y="2166"/>
                    <a:pt x="2569" y="2830"/>
                    <a:pt x="1865" y="2941"/>
                  </a:cubicBezTo>
                  <a:cubicBezTo>
                    <a:pt x="1524" y="2995"/>
                    <a:pt x="1182" y="2912"/>
                    <a:pt x="902" y="2709"/>
                  </a:cubicBezTo>
                  <a:cubicBezTo>
                    <a:pt x="623" y="2505"/>
                    <a:pt x="439" y="2205"/>
                    <a:pt x="385" y="1865"/>
                  </a:cubicBezTo>
                  <a:cubicBezTo>
                    <a:pt x="274" y="1160"/>
                    <a:pt x="757" y="496"/>
                    <a:pt x="1462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2" name="Freeform 66">
              <a:extLst>
                <a:ext uri="{FF2B5EF4-FFF2-40B4-BE49-F238E27FC236}">
                  <a16:creationId xmlns:a16="http://schemas.microsoft.com/office/drawing/2014/main" id="{44152A28-76D9-4E70-8D84-23DCB55334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7788" y="1150938"/>
              <a:ext cx="1649413" cy="1589088"/>
            </a:xfrm>
            <a:custGeom>
              <a:avLst/>
              <a:gdLst>
                <a:gd name="T0" fmla="*/ 2118 w 4329"/>
                <a:gd name="T1" fmla="*/ 4178 h 4178"/>
                <a:gd name="T2" fmla="*/ 2440 w 4329"/>
                <a:gd name="T3" fmla="*/ 4152 h 4178"/>
                <a:gd name="T4" fmla="*/ 4153 w 4329"/>
                <a:gd name="T5" fmla="*/ 1798 h 4178"/>
                <a:gd name="T6" fmla="*/ 3330 w 4329"/>
                <a:gd name="T7" fmla="*/ 455 h 4178"/>
                <a:gd name="T8" fmla="*/ 1799 w 4329"/>
                <a:gd name="T9" fmla="*/ 86 h 4178"/>
                <a:gd name="T10" fmla="*/ 455 w 4329"/>
                <a:gd name="T11" fmla="*/ 908 h 4178"/>
                <a:gd name="T12" fmla="*/ 86 w 4329"/>
                <a:gd name="T13" fmla="*/ 2440 h 4178"/>
                <a:gd name="T14" fmla="*/ 2118 w 4329"/>
                <a:gd name="T15" fmla="*/ 4178 h 4178"/>
                <a:gd name="T16" fmla="*/ 662 w 4329"/>
                <a:gd name="T17" fmla="*/ 1058 h 4178"/>
                <a:gd name="T18" fmla="*/ 1838 w 4329"/>
                <a:gd name="T19" fmla="*/ 338 h 4178"/>
                <a:gd name="T20" fmla="*/ 2122 w 4329"/>
                <a:gd name="T21" fmla="*/ 315 h 4178"/>
                <a:gd name="T22" fmla="*/ 3180 w 4329"/>
                <a:gd name="T23" fmla="*/ 661 h 4178"/>
                <a:gd name="T24" fmla="*/ 3901 w 4329"/>
                <a:gd name="T25" fmla="*/ 1838 h 4178"/>
                <a:gd name="T26" fmla="*/ 2400 w 4329"/>
                <a:gd name="T27" fmla="*/ 3901 h 4178"/>
                <a:gd name="T28" fmla="*/ 338 w 4329"/>
                <a:gd name="T29" fmla="*/ 2400 h 4178"/>
                <a:gd name="T30" fmla="*/ 662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8" y="4178"/>
                  </a:moveTo>
                  <a:cubicBezTo>
                    <a:pt x="2224" y="4178"/>
                    <a:pt x="2332" y="4169"/>
                    <a:pt x="2440" y="4152"/>
                  </a:cubicBezTo>
                  <a:cubicBezTo>
                    <a:pt x="3561" y="3976"/>
                    <a:pt x="4329" y="2920"/>
                    <a:pt x="4153" y="1798"/>
                  </a:cubicBezTo>
                  <a:cubicBezTo>
                    <a:pt x="4067" y="1256"/>
                    <a:pt x="3775" y="779"/>
                    <a:pt x="3330" y="455"/>
                  </a:cubicBezTo>
                  <a:cubicBezTo>
                    <a:pt x="2885" y="131"/>
                    <a:pt x="2341" y="0"/>
                    <a:pt x="1799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2" y="1354"/>
                    <a:pt x="0" y="1897"/>
                    <a:pt x="86" y="2440"/>
                  </a:cubicBezTo>
                  <a:cubicBezTo>
                    <a:pt x="245" y="3453"/>
                    <a:pt x="1123" y="4178"/>
                    <a:pt x="2118" y="4178"/>
                  </a:cubicBezTo>
                  <a:close/>
                  <a:moveTo>
                    <a:pt x="662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3" y="323"/>
                    <a:pt x="2028" y="315"/>
                    <a:pt x="2122" y="315"/>
                  </a:cubicBezTo>
                  <a:cubicBezTo>
                    <a:pt x="2500" y="315"/>
                    <a:pt x="2868" y="434"/>
                    <a:pt x="3180" y="661"/>
                  </a:cubicBezTo>
                  <a:cubicBezTo>
                    <a:pt x="3570" y="945"/>
                    <a:pt x="3826" y="1363"/>
                    <a:pt x="3901" y="1838"/>
                  </a:cubicBezTo>
                  <a:cubicBezTo>
                    <a:pt x="4056" y="2821"/>
                    <a:pt x="3382" y="3746"/>
                    <a:pt x="2400" y="3901"/>
                  </a:cubicBezTo>
                  <a:cubicBezTo>
                    <a:pt x="1418" y="4056"/>
                    <a:pt x="493" y="3382"/>
                    <a:pt x="338" y="2400"/>
                  </a:cubicBezTo>
                  <a:cubicBezTo>
                    <a:pt x="263" y="1925"/>
                    <a:pt x="378" y="1448"/>
                    <a:pt x="662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3" name="Freeform 67">
              <a:extLst>
                <a:ext uri="{FF2B5EF4-FFF2-40B4-BE49-F238E27FC236}">
                  <a16:creationId xmlns:a16="http://schemas.microsoft.com/office/drawing/2014/main" id="{FBA0476C-DE36-49ED-B73A-9A2A9FA9C8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59676" y="5167313"/>
              <a:ext cx="423863" cy="407988"/>
            </a:xfrm>
            <a:custGeom>
              <a:avLst/>
              <a:gdLst>
                <a:gd name="T0" fmla="*/ 879 w 1113"/>
                <a:gd name="T1" fmla="*/ 116 h 1073"/>
                <a:gd name="T2" fmla="*/ 486 w 1113"/>
                <a:gd name="T3" fmla="*/ 21 h 1073"/>
                <a:gd name="T4" fmla="*/ 46 w 1113"/>
                <a:gd name="T5" fmla="*/ 626 h 1073"/>
                <a:gd name="T6" fmla="*/ 257 w 1113"/>
                <a:gd name="T7" fmla="*/ 972 h 1073"/>
                <a:gd name="T8" fmla="*/ 567 w 1113"/>
                <a:gd name="T9" fmla="*/ 1073 h 1073"/>
                <a:gd name="T10" fmla="*/ 650 w 1113"/>
                <a:gd name="T11" fmla="*/ 1066 h 1073"/>
                <a:gd name="T12" fmla="*/ 996 w 1113"/>
                <a:gd name="T13" fmla="*/ 855 h 1073"/>
                <a:gd name="T14" fmla="*/ 1091 w 1113"/>
                <a:gd name="T15" fmla="*/ 462 h 1073"/>
                <a:gd name="T16" fmla="*/ 879 w 1113"/>
                <a:gd name="T17" fmla="*/ 116 h 1073"/>
                <a:gd name="T18" fmla="*/ 790 w 1113"/>
                <a:gd name="T19" fmla="*/ 705 h 1073"/>
                <a:gd name="T20" fmla="*/ 611 w 1113"/>
                <a:gd name="T21" fmla="*/ 815 h 1073"/>
                <a:gd name="T22" fmla="*/ 297 w 1113"/>
                <a:gd name="T23" fmla="*/ 587 h 1073"/>
                <a:gd name="T24" fmla="*/ 525 w 1113"/>
                <a:gd name="T25" fmla="*/ 273 h 1073"/>
                <a:gd name="T26" fmla="*/ 569 w 1113"/>
                <a:gd name="T27" fmla="*/ 270 h 1073"/>
                <a:gd name="T28" fmla="*/ 729 w 1113"/>
                <a:gd name="T29" fmla="*/ 322 h 1073"/>
                <a:gd name="T30" fmla="*/ 839 w 1113"/>
                <a:gd name="T31" fmla="*/ 501 h 1073"/>
                <a:gd name="T32" fmla="*/ 790 w 1113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3" h="1073">
                  <a:moveTo>
                    <a:pt x="879" y="116"/>
                  </a:moveTo>
                  <a:cubicBezTo>
                    <a:pt x="765" y="33"/>
                    <a:pt x="625" y="0"/>
                    <a:pt x="486" y="21"/>
                  </a:cubicBezTo>
                  <a:cubicBezTo>
                    <a:pt x="198" y="67"/>
                    <a:pt x="0" y="338"/>
                    <a:pt x="46" y="626"/>
                  </a:cubicBezTo>
                  <a:cubicBezTo>
                    <a:pt x="68" y="766"/>
                    <a:pt x="143" y="888"/>
                    <a:pt x="257" y="972"/>
                  </a:cubicBezTo>
                  <a:cubicBezTo>
                    <a:pt x="348" y="1038"/>
                    <a:pt x="456" y="1073"/>
                    <a:pt x="567" y="1073"/>
                  </a:cubicBezTo>
                  <a:cubicBezTo>
                    <a:pt x="595" y="1073"/>
                    <a:pt x="622" y="1071"/>
                    <a:pt x="650" y="1066"/>
                  </a:cubicBezTo>
                  <a:cubicBezTo>
                    <a:pt x="790" y="1044"/>
                    <a:pt x="913" y="969"/>
                    <a:pt x="996" y="855"/>
                  </a:cubicBezTo>
                  <a:cubicBezTo>
                    <a:pt x="1079" y="741"/>
                    <a:pt x="1113" y="601"/>
                    <a:pt x="1091" y="462"/>
                  </a:cubicBezTo>
                  <a:cubicBezTo>
                    <a:pt x="1069" y="322"/>
                    <a:pt x="994" y="199"/>
                    <a:pt x="879" y="116"/>
                  </a:cubicBezTo>
                  <a:close/>
                  <a:moveTo>
                    <a:pt x="790" y="705"/>
                  </a:moveTo>
                  <a:cubicBezTo>
                    <a:pt x="747" y="764"/>
                    <a:pt x="683" y="803"/>
                    <a:pt x="611" y="815"/>
                  </a:cubicBezTo>
                  <a:cubicBezTo>
                    <a:pt x="461" y="839"/>
                    <a:pt x="321" y="736"/>
                    <a:pt x="297" y="587"/>
                  </a:cubicBezTo>
                  <a:cubicBezTo>
                    <a:pt x="274" y="437"/>
                    <a:pt x="376" y="297"/>
                    <a:pt x="525" y="273"/>
                  </a:cubicBezTo>
                  <a:cubicBezTo>
                    <a:pt x="540" y="271"/>
                    <a:pt x="554" y="270"/>
                    <a:pt x="569" y="270"/>
                  </a:cubicBezTo>
                  <a:cubicBezTo>
                    <a:pt x="626" y="270"/>
                    <a:pt x="682" y="288"/>
                    <a:pt x="729" y="322"/>
                  </a:cubicBezTo>
                  <a:cubicBezTo>
                    <a:pt x="788" y="365"/>
                    <a:pt x="827" y="429"/>
                    <a:pt x="839" y="501"/>
                  </a:cubicBezTo>
                  <a:cubicBezTo>
                    <a:pt x="850" y="574"/>
                    <a:pt x="833" y="646"/>
                    <a:pt x="790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4" name="Freeform 68">
              <a:extLst>
                <a:ext uri="{FF2B5EF4-FFF2-40B4-BE49-F238E27FC236}">
                  <a16:creationId xmlns:a16="http://schemas.microsoft.com/office/drawing/2014/main" id="{341D95D0-6D4D-409C-B78D-1A6D55DF4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1" y="4551363"/>
              <a:ext cx="1493838" cy="1606550"/>
            </a:xfrm>
            <a:custGeom>
              <a:avLst/>
              <a:gdLst>
                <a:gd name="T0" fmla="*/ 3923 w 3923"/>
                <a:gd name="T1" fmla="*/ 1023 h 4222"/>
                <a:gd name="T2" fmla="*/ 1889 w 3923"/>
                <a:gd name="T3" fmla="*/ 129 h 4222"/>
                <a:gd name="T4" fmla="*/ 177 w 3923"/>
                <a:gd name="T5" fmla="*/ 2484 h 4222"/>
                <a:gd name="T6" fmla="*/ 999 w 3923"/>
                <a:gd name="T7" fmla="*/ 3827 h 4222"/>
                <a:gd name="T8" fmla="*/ 2207 w 3923"/>
                <a:gd name="T9" fmla="*/ 4222 h 4222"/>
                <a:gd name="T10" fmla="*/ 2531 w 3923"/>
                <a:gd name="T11" fmla="*/ 4196 h 4222"/>
                <a:gd name="T12" fmla="*/ 3874 w 3923"/>
                <a:gd name="T13" fmla="*/ 3374 h 4222"/>
                <a:gd name="T14" fmla="*/ 3923 w 3923"/>
                <a:gd name="T15" fmla="*/ 3302 h 4222"/>
                <a:gd name="T16" fmla="*/ 3923 w 3923"/>
                <a:gd name="T17" fmla="*/ 2727 h 4222"/>
                <a:gd name="T18" fmla="*/ 3668 w 3923"/>
                <a:gd name="T19" fmla="*/ 3224 h 4222"/>
                <a:gd name="T20" fmla="*/ 2491 w 3923"/>
                <a:gd name="T21" fmla="*/ 3944 h 4222"/>
                <a:gd name="T22" fmla="*/ 1149 w 3923"/>
                <a:gd name="T23" fmla="*/ 3621 h 4222"/>
                <a:gd name="T24" fmla="*/ 429 w 3923"/>
                <a:gd name="T25" fmla="*/ 2444 h 4222"/>
                <a:gd name="T26" fmla="*/ 752 w 3923"/>
                <a:gd name="T27" fmla="*/ 1102 h 4222"/>
                <a:gd name="T28" fmla="*/ 1929 w 3923"/>
                <a:gd name="T29" fmla="*/ 381 h 4222"/>
                <a:gd name="T30" fmla="*/ 2211 w 3923"/>
                <a:gd name="T31" fmla="*/ 359 h 4222"/>
                <a:gd name="T32" fmla="*/ 3923 w 3923"/>
                <a:gd name="T33" fmla="*/ 1599 h 4222"/>
                <a:gd name="T34" fmla="*/ 3923 w 3923"/>
                <a:gd name="T35" fmla="*/ 1023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3923" y="1023"/>
                  </a:moveTo>
                  <a:cubicBezTo>
                    <a:pt x="3490" y="375"/>
                    <a:pt x="2707" y="0"/>
                    <a:pt x="1889" y="129"/>
                  </a:cubicBezTo>
                  <a:cubicBezTo>
                    <a:pt x="768" y="306"/>
                    <a:pt x="0" y="1362"/>
                    <a:pt x="177" y="2484"/>
                  </a:cubicBezTo>
                  <a:cubicBezTo>
                    <a:pt x="262" y="3026"/>
                    <a:pt x="554" y="3503"/>
                    <a:pt x="999" y="3827"/>
                  </a:cubicBezTo>
                  <a:cubicBezTo>
                    <a:pt x="1356" y="4086"/>
                    <a:pt x="1775" y="4222"/>
                    <a:pt x="2207" y="4222"/>
                  </a:cubicBezTo>
                  <a:cubicBezTo>
                    <a:pt x="2314" y="4222"/>
                    <a:pt x="2422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39" y="3904"/>
                    <a:pt x="1149" y="3621"/>
                  </a:cubicBezTo>
                  <a:cubicBezTo>
                    <a:pt x="759" y="3337"/>
                    <a:pt x="503" y="2919"/>
                    <a:pt x="429" y="2444"/>
                  </a:cubicBezTo>
                  <a:cubicBezTo>
                    <a:pt x="354" y="1969"/>
                    <a:pt x="469" y="1492"/>
                    <a:pt x="752" y="1102"/>
                  </a:cubicBezTo>
                  <a:cubicBezTo>
                    <a:pt x="1036" y="712"/>
                    <a:pt x="1454" y="456"/>
                    <a:pt x="1929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lnTo>
                    <a:pt x="3923" y="10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5" name="Freeform 69">
              <a:extLst>
                <a:ext uri="{FF2B5EF4-FFF2-40B4-BE49-F238E27FC236}">
                  <a16:creationId xmlns:a16="http://schemas.microsoft.com/office/drawing/2014/main" id="{5B133B50-E13E-4CC7-BA7D-5CEF173B67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0376" y="1533525"/>
              <a:ext cx="831850" cy="819150"/>
            </a:xfrm>
            <a:custGeom>
              <a:avLst/>
              <a:gdLst>
                <a:gd name="T0" fmla="*/ 1114 w 2184"/>
                <a:gd name="T1" fmla="*/ 2154 h 2154"/>
                <a:gd name="T2" fmla="*/ 1277 w 2184"/>
                <a:gd name="T3" fmla="*/ 2141 h 2154"/>
                <a:gd name="T4" fmla="*/ 1955 w 2184"/>
                <a:gd name="T5" fmla="*/ 1726 h 2154"/>
                <a:gd name="T6" fmla="*/ 2141 w 2184"/>
                <a:gd name="T7" fmla="*/ 953 h 2154"/>
                <a:gd name="T8" fmla="*/ 953 w 2184"/>
                <a:gd name="T9" fmla="*/ 89 h 2154"/>
                <a:gd name="T10" fmla="*/ 89 w 2184"/>
                <a:gd name="T11" fmla="*/ 1277 h 2154"/>
                <a:gd name="T12" fmla="*/ 1114 w 2184"/>
                <a:gd name="T13" fmla="*/ 2154 h 2154"/>
                <a:gd name="T14" fmla="*/ 993 w 2184"/>
                <a:gd name="T15" fmla="*/ 341 h 2154"/>
                <a:gd name="T16" fmla="*/ 1116 w 2184"/>
                <a:gd name="T17" fmla="*/ 331 h 2154"/>
                <a:gd name="T18" fmla="*/ 1889 w 2184"/>
                <a:gd name="T19" fmla="*/ 993 h 2154"/>
                <a:gd name="T20" fmla="*/ 1749 w 2184"/>
                <a:gd name="T21" fmla="*/ 1576 h 2154"/>
                <a:gd name="T22" fmla="*/ 1237 w 2184"/>
                <a:gd name="T23" fmla="*/ 1889 h 2154"/>
                <a:gd name="T24" fmla="*/ 341 w 2184"/>
                <a:gd name="T25" fmla="*/ 1237 h 2154"/>
                <a:gd name="T26" fmla="*/ 993 w 2184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54">
                  <a:moveTo>
                    <a:pt x="1114" y="2154"/>
                  </a:moveTo>
                  <a:cubicBezTo>
                    <a:pt x="1168" y="2154"/>
                    <a:pt x="1222" y="2150"/>
                    <a:pt x="1277" y="2141"/>
                  </a:cubicBezTo>
                  <a:cubicBezTo>
                    <a:pt x="1551" y="2098"/>
                    <a:pt x="1791" y="1951"/>
                    <a:pt x="1955" y="1726"/>
                  </a:cubicBezTo>
                  <a:cubicBezTo>
                    <a:pt x="2118" y="1501"/>
                    <a:pt x="2184" y="1227"/>
                    <a:pt x="2141" y="953"/>
                  </a:cubicBezTo>
                  <a:cubicBezTo>
                    <a:pt x="2052" y="387"/>
                    <a:pt x="1519" y="0"/>
                    <a:pt x="953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2" y="2154"/>
                    <a:pt x="1114" y="2154"/>
                  </a:cubicBezTo>
                  <a:close/>
                  <a:moveTo>
                    <a:pt x="993" y="341"/>
                  </a:moveTo>
                  <a:cubicBezTo>
                    <a:pt x="1034" y="334"/>
                    <a:pt x="1075" y="331"/>
                    <a:pt x="1116" y="331"/>
                  </a:cubicBezTo>
                  <a:cubicBezTo>
                    <a:pt x="1494" y="331"/>
                    <a:pt x="1829" y="607"/>
                    <a:pt x="1889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5" y="1745"/>
                    <a:pt x="1444" y="1857"/>
                    <a:pt x="1237" y="1889"/>
                  </a:cubicBezTo>
                  <a:cubicBezTo>
                    <a:pt x="810" y="1957"/>
                    <a:pt x="408" y="1664"/>
                    <a:pt x="341" y="1237"/>
                  </a:cubicBezTo>
                  <a:cubicBezTo>
                    <a:pt x="274" y="810"/>
                    <a:pt x="566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6" name="Freeform 70">
              <a:extLst>
                <a:ext uri="{FF2B5EF4-FFF2-40B4-BE49-F238E27FC236}">
                  <a16:creationId xmlns:a16="http://schemas.microsoft.com/office/drawing/2014/main" id="{7D9AB72B-8B9C-419E-B875-FA397C4766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7563" y="4741863"/>
              <a:ext cx="1241425" cy="1220788"/>
            </a:xfrm>
            <a:custGeom>
              <a:avLst/>
              <a:gdLst>
                <a:gd name="T0" fmla="*/ 1353 w 3257"/>
                <a:gd name="T1" fmla="*/ 133 h 3212"/>
                <a:gd name="T2" fmla="*/ 342 w 3257"/>
                <a:gd name="T3" fmla="*/ 752 h 3212"/>
                <a:gd name="T4" fmla="*/ 64 w 3257"/>
                <a:gd name="T5" fmla="*/ 1904 h 3212"/>
                <a:gd name="T6" fmla="*/ 683 w 3257"/>
                <a:gd name="T7" fmla="*/ 2915 h 3212"/>
                <a:gd name="T8" fmla="*/ 1592 w 3257"/>
                <a:gd name="T9" fmla="*/ 3212 h 3212"/>
                <a:gd name="T10" fmla="*/ 1835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3 w 3257"/>
                <a:gd name="T19" fmla="*/ 2709 h 3212"/>
                <a:gd name="T20" fmla="*/ 316 w 3257"/>
                <a:gd name="T21" fmla="*/ 1864 h 3212"/>
                <a:gd name="T22" fmla="*/ 548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2" y="752"/>
                  </a:cubicBezTo>
                  <a:cubicBezTo>
                    <a:pt x="99" y="1087"/>
                    <a:pt x="0" y="1496"/>
                    <a:pt x="64" y="1904"/>
                  </a:cubicBezTo>
                  <a:cubicBezTo>
                    <a:pt x="129" y="2312"/>
                    <a:pt x="348" y="2671"/>
                    <a:pt x="683" y="2915"/>
                  </a:cubicBezTo>
                  <a:cubicBezTo>
                    <a:pt x="951" y="3110"/>
                    <a:pt x="1267" y="3212"/>
                    <a:pt x="1592" y="3212"/>
                  </a:cubicBezTo>
                  <a:cubicBezTo>
                    <a:pt x="1672" y="3212"/>
                    <a:pt x="1754" y="3206"/>
                    <a:pt x="1835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6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3" y="2709"/>
                  </a:cubicBezTo>
                  <a:cubicBezTo>
                    <a:pt x="553" y="2505"/>
                    <a:pt x="370" y="2205"/>
                    <a:pt x="316" y="1864"/>
                  </a:cubicBezTo>
                  <a:cubicBezTo>
                    <a:pt x="262" y="1524"/>
                    <a:pt x="345" y="1182"/>
                    <a:pt x="548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0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7" name="Freeform 71">
              <a:extLst>
                <a:ext uri="{FF2B5EF4-FFF2-40B4-BE49-F238E27FC236}">
                  <a16:creationId xmlns:a16="http://schemas.microsoft.com/office/drawing/2014/main" id="{16250AB3-1537-446C-A543-035B6FCAA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1" y="6227763"/>
              <a:ext cx="52388" cy="38100"/>
            </a:xfrm>
            <a:custGeom>
              <a:avLst/>
              <a:gdLst>
                <a:gd name="T0" fmla="*/ 139 w 139"/>
                <a:gd name="T1" fmla="*/ 0 h 100"/>
                <a:gd name="T2" fmla="*/ 0 w 139"/>
                <a:gd name="T3" fmla="*/ 100 h 100"/>
                <a:gd name="T4" fmla="*/ 139 w 139"/>
                <a:gd name="T5" fmla="*/ 100 h 100"/>
                <a:gd name="T6" fmla="*/ 139 w 139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00">
                  <a:moveTo>
                    <a:pt x="139" y="0"/>
                  </a:moveTo>
                  <a:cubicBezTo>
                    <a:pt x="94" y="35"/>
                    <a:pt x="47" y="68"/>
                    <a:pt x="0" y="100"/>
                  </a:cubicBezTo>
                  <a:cubicBezTo>
                    <a:pt x="139" y="100"/>
                    <a:pt x="139" y="100"/>
                    <a:pt x="139" y="100"/>
                  </a:cubicBezTo>
                  <a:lnTo>
                    <a:pt x="1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8" name="Freeform 72">
              <a:extLst>
                <a:ext uri="{FF2B5EF4-FFF2-40B4-BE49-F238E27FC236}">
                  <a16:creationId xmlns:a16="http://schemas.microsoft.com/office/drawing/2014/main" id="{D357CB51-0C8A-4487-9EBF-B05F20A49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9076" y="4171950"/>
              <a:ext cx="1858963" cy="2093913"/>
            </a:xfrm>
            <a:custGeom>
              <a:avLst/>
              <a:gdLst>
                <a:gd name="T0" fmla="*/ 1508 w 4881"/>
                <a:gd name="T1" fmla="*/ 5444 h 5506"/>
                <a:gd name="T2" fmla="*/ 379 w 4881"/>
                <a:gd name="T3" fmla="*/ 3602 h 5506"/>
                <a:gd name="T4" fmla="*/ 2728 w 4881"/>
                <a:gd name="T5" fmla="*/ 373 h 5506"/>
                <a:gd name="T6" fmla="*/ 3170 w 4881"/>
                <a:gd name="T7" fmla="*/ 338 h 5506"/>
                <a:gd name="T8" fmla="*/ 4881 w 4881"/>
                <a:gd name="T9" fmla="*/ 920 h 5506"/>
                <a:gd name="T10" fmla="*/ 4881 w 4881"/>
                <a:gd name="T11" fmla="*/ 607 h 5506"/>
                <a:gd name="T12" fmla="*/ 2689 w 4881"/>
                <a:gd name="T13" fmla="*/ 121 h 5506"/>
                <a:gd name="T14" fmla="*/ 680 w 4881"/>
                <a:gd name="T15" fmla="*/ 1352 h 5506"/>
                <a:gd name="T16" fmla="*/ 127 w 4881"/>
                <a:gd name="T17" fmla="*/ 3641 h 5506"/>
                <a:gd name="T18" fmla="*/ 1175 w 4881"/>
                <a:gd name="T19" fmla="*/ 5506 h 5506"/>
                <a:gd name="T20" fmla="*/ 1598 w 4881"/>
                <a:gd name="T21" fmla="*/ 5506 h 5506"/>
                <a:gd name="T22" fmla="*/ 1508 w 4881"/>
                <a:gd name="T23" fmla="*/ 5444 h 5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81" h="5506">
                  <a:moveTo>
                    <a:pt x="1508" y="5444"/>
                  </a:moveTo>
                  <a:cubicBezTo>
                    <a:pt x="897" y="5000"/>
                    <a:pt x="496" y="4345"/>
                    <a:pt x="379" y="3602"/>
                  </a:cubicBezTo>
                  <a:cubicBezTo>
                    <a:pt x="137" y="2064"/>
                    <a:pt x="1191" y="616"/>
                    <a:pt x="2728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4" y="172"/>
                    <a:pt x="3461" y="0"/>
                    <a:pt x="2689" y="121"/>
                  </a:cubicBezTo>
                  <a:cubicBezTo>
                    <a:pt x="1878" y="249"/>
                    <a:pt x="1164" y="686"/>
                    <a:pt x="680" y="1352"/>
                  </a:cubicBezTo>
                  <a:cubicBezTo>
                    <a:pt x="196" y="2017"/>
                    <a:pt x="0" y="2830"/>
                    <a:pt x="127" y="3641"/>
                  </a:cubicBezTo>
                  <a:cubicBezTo>
                    <a:pt x="247" y="4397"/>
                    <a:pt x="633" y="5046"/>
                    <a:pt x="1175" y="5506"/>
                  </a:cubicBezTo>
                  <a:cubicBezTo>
                    <a:pt x="1598" y="5506"/>
                    <a:pt x="1598" y="5506"/>
                    <a:pt x="1598" y="5506"/>
                  </a:cubicBezTo>
                  <a:cubicBezTo>
                    <a:pt x="1568" y="5486"/>
                    <a:pt x="1537" y="5465"/>
                    <a:pt x="1508" y="5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  <p:sp>
          <p:nvSpPr>
            <p:cNvPr id="79" name="Freeform 73">
              <a:extLst>
                <a:ext uri="{FF2B5EF4-FFF2-40B4-BE49-F238E27FC236}">
                  <a16:creationId xmlns:a16="http://schemas.microsoft.com/office/drawing/2014/main" id="{1367E790-F74B-4927-AE8E-98C21A511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7588" y="4967288"/>
              <a:ext cx="833438" cy="801688"/>
            </a:xfrm>
            <a:custGeom>
              <a:avLst/>
              <a:gdLst>
                <a:gd name="T0" fmla="*/ 1680 w 2184"/>
                <a:gd name="T1" fmla="*/ 229 h 2108"/>
                <a:gd name="T2" fmla="*/ 907 w 2184"/>
                <a:gd name="T3" fmla="*/ 43 h 2108"/>
                <a:gd name="T4" fmla="*/ 229 w 2184"/>
                <a:gd name="T5" fmla="*/ 458 h 2108"/>
                <a:gd name="T6" fmla="*/ 43 w 2184"/>
                <a:gd name="T7" fmla="*/ 1231 h 2108"/>
                <a:gd name="T8" fmla="*/ 1068 w 2184"/>
                <a:gd name="T9" fmla="*/ 2108 h 2108"/>
                <a:gd name="T10" fmla="*/ 1231 w 2184"/>
                <a:gd name="T11" fmla="*/ 2095 h 2108"/>
                <a:gd name="T12" fmla="*/ 2095 w 2184"/>
                <a:gd name="T13" fmla="*/ 907 h 2108"/>
                <a:gd name="T14" fmla="*/ 1680 w 2184"/>
                <a:gd name="T15" fmla="*/ 229 h 2108"/>
                <a:gd name="T16" fmla="*/ 1191 w 2184"/>
                <a:gd name="T17" fmla="*/ 1843 h 2108"/>
                <a:gd name="T18" fmla="*/ 295 w 2184"/>
                <a:gd name="T19" fmla="*/ 1191 h 2108"/>
                <a:gd name="T20" fmla="*/ 947 w 2184"/>
                <a:gd name="T21" fmla="*/ 295 h 2108"/>
                <a:gd name="T22" fmla="*/ 1070 w 2184"/>
                <a:gd name="T23" fmla="*/ 285 h 2108"/>
                <a:gd name="T24" fmla="*/ 1843 w 2184"/>
                <a:gd name="T25" fmla="*/ 947 h 2108"/>
                <a:gd name="T26" fmla="*/ 1191 w 2184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08">
                  <a:moveTo>
                    <a:pt x="1680" y="229"/>
                  </a:moveTo>
                  <a:cubicBezTo>
                    <a:pt x="1455" y="66"/>
                    <a:pt x="1181" y="0"/>
                    <a:pt x="907" y="43"/>
                  </a:cubicBezTo>
                  <a:cubicBezTo>
                    <a:pt x="633" y="86"/>
                    <a:pt x="393" y="233"/>
                    <a:pt x="229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6" y="2108"/>
                    <a:pt x="1068" y="2108"/>
                  </a:cubicBezTo>
                  <a:cubicBezTo>
                    <a:pt x="1122" y="2108"/>
                    <a:pt x="1176" y="2104"/>
                    <a:pt x="1231" y="2095"/>
                  </a:cubicBezTo>
                  <a:cubicBezTo>
                    <a:pt x="1797" y="2006"/>
                    <a:pt x="2184" y="1473"/>
                    <a:pt x="2095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4" y="1911"/>
                    <a:pt x="362" y="1618"/>
                    <a:pt x="295" y="1191"/>
                  </a:cubicBezTo>
                  <a:cubicBezTo>
                    <a:pt x="227" y="764"/>
                    <a:pt x="520" y="362"/>
                    <a:pt x="947" y="295"/>
                  </a:cubicBezTo>
                  <a:cubicBezTo>
                    <a:pt x="988" y="288"/>
                    <a:pt x="1029" y="285"/>
                    <a:pt x="1070" y="285"/>
                  </a:cubicBezTo>
                  <a:cubicBezTo>
                    <a:pt x="1448" y="285"/>
                    <a:pt x="1783" y="561"/>
                    <a:pt x="1843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kern="0">
                <a:solidFill>
                  <a:srgbClr val="222222"/>
                </a:solidFill>
                <a:latin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3836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37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124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5292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846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913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6470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171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845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244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5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27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4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5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6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6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http://www.csu.edu.au/__data/assets/image/0019/120772/logo-full_bg-white.jpg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csu.edu.au/__data/assets/image/0019/120772/logo-full_bg-white.jpg"/>
          <p:cNvPicPr>
            <a:picLocks noChangeAspect="1" noChangeArrowheads="1"/>
          </p:cNvPicPr>
          <p:nvPr userDrawn="1"/>
        </p:nvPicPr>
        <p:blipFill>
          <a:blip r:link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" y="53721"/>
            <a:ext cx="1742129" cy="47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419" y="61882"/>
            <a:ext cx="1747826" cy="29391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755374" y="468823"/>
            <a:ext cx="34365" cy="36635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61151" y="4084799"/>
            <a:ext cx="2109798" cy="210482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829495" y="6219753"/>
            <a:ext cx="10524305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5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4" r:id="rId12"/>
    <p:sldLayoutId id="2147483695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788716"/>
            <a:ext cx="9000000" cy="720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998392" cy="3880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74300" y="6313872"/>
            <a:ext cx="979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6CCFC4B-7247-4B87-A04C-BD73E7DE7711}" type="datetime1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06/11/2024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8193" y="6313872"/>
            <a:ext cx="82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>
                <a:solidFill>
                  <a:srgbClr val="FFFFFF">
                    <a:lumMod val="50000"/>
                  </a:srgbClr>
                </a:solidFill>
              </a:rPr>
              <a:t>Presentation title - to add as footer, select 'Insert &gt; Header &amp; Footer'</a:t>
            </a:r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8349" y="6313872"/>
            <a:ext cx="4752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5AEA0E0-5CC6-4BD0-905C-A0021E419432}" type="slidenum">
              <a:rPr lang="en-GB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50000"/>
                </a:srgb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1498A-5282-4407-B88C-AAFD9D132B9E}"/>
              </a:ext>
            </a:extLst>
          </p:cNvPr>
          <p:cNvGrpSpPr/>
          <p:nvPr/>
        </p:nvGrpSpPr>
        <p:grpSpPr>
          <a:xfrm>
            <a:off x="10056283" y="-43393"/>
            <a:ext cx="2158700" cy="6339191"/>
            <a:chOff x="6289676" y="-41275"/>
            <a:chExt cx="2152650" cy="6321425"/>
          </a:xfrm>
          <a:solidFill>
            <a:schemeClr val="tx2">
              <a:alpha val="5000"/>
            </a:schemeClr>
          </a:solidFill>
        </p:grpSpPr>
        <p:sp>
          <p:nvSpPr>
            <p:cNvPr id="11" name="Freeform 42">
              <a:extLst>
                <a:ext uri="{FF2B5EF4-FFF2-40B4-BE49-F238E27FC236}">
                  <a16:creationId xmlns:a16="http://schemas.microsoft.com/office/drawing/2014/main" id="{F3234C6E-E7B6-41E7-BA8E-9DE9405AC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098800"/>
              <a:ext cx="527050" cy="1673225"/>
            </a:xfrm>
            <a:custGeom>
              <a:avLst/>
              <a:gdLst>
                <a:gd name="T0" fmla="*/ 1216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4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6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6" y="1801"/>
                  </a:moveTo>
                  <a:cubicBezTo>
                    <a:pt x="1093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99" y="651"/>
                    <a:pt x="862" y="1193"/>
                    <a:pt x="964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6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" name="Freeform 43">
              <a:extLst>
                <a:ext uri="{FF2B5EF4-FFF2-40B4-BE49-F238E27FC236}">
                  <a16:creationId xmlns:a16="http://schemas.microsoft.com/office/drawing/2014/main" id="{E830FC5C-62BE-45B8-8AF7-54DF3A66BC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7863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6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1 w 1112"/>
                <a:gd name="T19" fmla="*/ 297 h 1097"/>
                <a:gd name="T20" fmla="*/ 705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4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1" y="198"/>
                    <a:pt x="750" y="0"/>
                    <a:pt x="462" y="46"/>
                  </a:cubicBezTo>
                  <a:cubicBezTo>
                    <a:pt x="322" y="68"/>
                    <a:pt x="200" y="143"/>
                    <a:pt x="116" y="257"/>
                  </a:cubicBezTo>
                  <a:cubicBezTo>
                    <a:pt x="33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29" y="309"/>
                    <a:pt x="501" y="297"/>
                  </a:cubicBezTo>
                  <a:cubicBezTo>
                    <a:pt x="574" y="286"/>
                    <a:pt x="646" y="303"/>
                    <a:pt x="705" y="346"/>
                  </a:cubicBezTo>
                  <a:cubicBezTo>
                    <a:pt x="765" y="390"/>
                    <a:pt x="803" y="453"/>
                    <a:pt x="815" y="525"/>
                  </a:cubicBezTo>
                  <a:cubicBezTo>
                    <a:pt x="838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F74E78C8-8794-45D0-A7B6-371678F94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1" y="0"/>
              <a:ext cx="109538" cy="65088"/>
            </a:xfrm>
            <a:custGeom>
              <a:avLst/>
              <a:gdLst>
                <a:gd name="T0" fmla="*/ 287 w 287"/>
                <a:gd name="T1" fmla="*/ 0 h 170"/>
                <a:gd name="T2" fmla="*/ 0 w 287"/>
                <a:gd name="T3" fmla="*/ 0 h 170"/>
                <a:gd name="T4" fmla="*/ 287 w 287"/>
                <a:gd name="T5" fmla="*/ 170 h 170"/>
                <a:gd name="T6" fmla="*/ 287 w 28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70">
                  <a:moveTo>
                    <a:pt x="2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7" y="54"/>
                    <a:pt x="193" y="111"/>
                    <a:pt x="287" y="170"/>
                  </a:cubicBezTo>
                  <a:lnTo>
                    <a:pt x="2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05D9EE72-AAE4-4FDD-A47E-E5B67C3C2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2878138"/>
              <a:ext cx="703263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1" y="3924"/>
                    <a:pt x="1848" y="3110"/>
                    <a:pt x="1720" y="2300"/>
                  </a:cubicBezTo>
                  <a:cubicBezTo>
                    <a:pt x="1556" y="1259"/>
                    <a:pt x="885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4" y="1428"/>
                    <a:pt x="1468" y="2339"/>
                  </a:cubicBezTo>
                  <a:cubicBezTo>
                    <a:pt x="1585" y="3083"/>
                    <a:pt x="1405" y="3829"/>
                    <a:pt x="961" y="4439"/>
                  </a:cubicBezTo>
                  <a:cubicBezTo>
                    <a:pt x="703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59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705A9525-324D-493E-BA8E-DDD7C4F98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5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2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7490F1FD-90B9-4EBB-B173-349A0E41E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6" y="604"/>
                    <a:pt x="403" y="928"/>
                    <a:pt x="461" y="1296"/>
                  </a:cubicBezTo>
                  <a:cubicBezTo>
                    <a:pt x="550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" name="Freeform 48">
              <a:extLst>
                <a:ext uri="{FF2B5EF4-FFF2-40B4-BE49-F238E27FC236}">
                  <a16:creationId xmlns:a16="http://schemas.microsoft.com/office/drawing/2014/main" id="{9826715D-06F5-4897-A0B4-D49589284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4940300"/>
              <a:ext cx="576263" cy="1325563"/>
            </a:xfrm>
            <a:custGeom>
              <a:avLst/>
              <a:gdLst>
                <a:gd name="T0" fmla="*/ 589 w 1514"/>
                <a:gd name="T1" fmla="*/ 1660 h 3485"/>
                <a:gd name="T2" fmla="*/ 653 w 1514"/>
                <a:gd name="T3" fmla="*/ 312 h 3485"/>
                <a:gd name="T4" fmla="*/ 733 w 1514"/>
                <a:gd name="T5" fmla="*/ 0 h 3485"/>
                <a:gd name="T6" fmla="*/ 461 w 1514"/>
                <a:gd name="T7" fmla="*/ 173 h 3485"/>
                <a:gd name="T8" fmla="*/ 0 w 1514"/>
                <a:gd name="T9" fmla="*/ 417 h 3485"/>
                <a:gd name="T10" fmla="*/ 0 w 1514"/>
                <a:gd name="T11" fmla="*/ 692 h 3485"/>
                <a:gd name="T12" fmla="*/ 344 w 1514"/>
                <a:gd name="T13" fmla="*/ 535 h 3485"/>
                <a:gd name="T14" fmla="*/ 337 w 1514"/>
                <a:gd name="T15" fmla="*/ 1700 h 3485"/>
                <a:gd name="T16" fmla="*/ 1166 w 1514"/>
                <a:gd name="T17" fmla="*/ 3485 h 3485"/>
                <a:gd name="T18" fmla="*/ 1514 w 1514"/>
                <a:gd name="T19" fmla="*/ 3485 h 3485"/>
                <a:gd name="T20" fmla="*/ 589 w 1514"/>
                <a:gd name="T21" fmla="*/ 1660 h 3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4" h="3485">
                  <a:moveTo>
                    <a:pt x="589" y="1660"/>
                  </a:moveTo>
                  <a:cubicBezTo>
                    <a:pt x="517" y="1207"/>
                    <a:pt x="539" y="753"/>
                    <a:pt x="653" y="312"/>
                  </a:cubicBezTo>
                  <a:cubicBezTo>
                    <a:pt x="733" y="0"/>
                    <a:pt x="733" y="0"/>
                    <a:pt x="733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7" y="646"/>
                    <a:pt x="232" y="594"/>
                    <a:pt x="344" y="535"/>
                  </a:cubicBezTo>
                  <a:cubicBezTo>
                    <a:pt x="278" y="919"/>
                    <a:pt x="275" y="1309"/>
                    <a:pt x="337" y="1700"/>
                  </a:cubicBezTo>
                  <a:cubicBezTo>
                    <a:pt x="442" y="2371"/>
                    <a:pt x="731" y="2984"/>
                    <a:pt x="1166" y="3485"/>
                  </a:cubicBezTo>
                  <a:cubicBezTo>
                    <a:pt x="1514" y="3485"/>
                    <a:pt x="1514" y="3485"/>
                    <a:pt x="1514" y="3485"/>
                  </a:cubicBezTo>
                  <a:cubicBezTo>
                    <a:pt x="1022" y="2992"/>
                    <a:pt x="699" y="2360"/>
                    <a:pt x="589" y="16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8" name="Freeform 49">
              <a:extLst>
                <a:ext uri="{FF2B5EF4-FFF2-40B4-BE49-F238E27FC236}">
                  <a16:creationId xmlns:a16="http://schemas.microsoft.com/office/drawing/2014/main" id="{386C08B7-E3C7-4581-ABD8-4D3D6C49D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52450"/>
              <a:ext cx="2130425" cy="968375"/>
            </a:xfrm>
            <a:custGeom>
              <a:avLst/>
              <a:gdLst>
                <a:gd name="T0" fmla="*/ 1945 w 5594"/>
                <a:gd name="T1" fmla="*/ 401 h 2545"/>
                <a:gd name="T2" fmla="*/ 4424 w 5594"/>
                <a:gd name="T3" fmla="*/ 999 h 2545"/>
                <a:gd name="T4" fmla="*/ 5594 w 5594"/>
                <a:gd name="T5" fmla="*/ 2545 h 2545"/>
                <a:gd name="T6" fmla="*/ 5594 w 5594"/>
                <a:gd name="T7" fmla="*/ 1937 h 2545"/>
                <a:gd name="T8" fmla="*/ 4574 w 5594"/>
                <a:gd name="T9" fmla="*/ 793 h 2545"/>
                <a:gd name="T10" fmla="*/ 1905 w 5594"/>
                <a:gd name="T11" fmla="*/ 149 h 2545"/>
                <a:gd name="T12" fmla="*/ 0 w 5594"/>
                <a:gd name="T13" fmla="*/ 1087 h 2545"/>
                <a:gd name="T14" fmla="*/ 0 w 5594"/>
                <a:gd name="T15" fmla="*/ 1452 h 2545"/>
                <a:gd name="T16" fmla="*/ 1945 w 5594"/>
                <a:gd name="T17" fmla="*/ 401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1945" y="401"/>
                  </a:moveTo>
                  <a:cubicBezTo>
                    <a:pt x="2823" y="262"/>
                    <a:pt x="3704" y="475"/>
                    <a:pt x="4424" y="999"/>
                  </a:cubicBezTo>
                  <a:cubicBezTo>
                    <a:pt x="4967" y="1394"/>
                    <a:pt x="5369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4" y="1493"/>
                    <a:pt x="5000" y="1103"/>
                    <a:pt x="4574" y="793"/>
                  </a:cubicBezTo>
                  <a:cubicBezTo>
                    <a:pt x="3798" y="229"/>
                    <a:pt x="2851" y="0"/>
                    <a:pt x="1905" y="149"/>
                  </a:cubicBezTo>
                  <a:cubicBezTo>
                    <a:pt x="1162" y="266"/>
                    <a:pt x="508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9" name="Freeform 50">
              <a:extLst>
                <a:ext uri="{FF2B5EF4-FFF2-40B4-BE49-F238E27FC236}">
                  <a16:creationId xmlns:a16="http://schemas.microsoft.com/office/drawing/2014/main" id="{46C73492-933B-4B31-9562-9EEC473F5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5303838"/>
              <a:ext cx="319088" cy="962025"/>
            </a:xfrm>
            <a:custGeom>
              <a:avLst/>
              <a:gdLst>
                <a:gd name="T0" fmla="*/ 85 w 837"/>
                <a:gd name="T1" fmla="*/ 783 h 2529"/>
                <a:gd name="T2" fmla="*/ 37 w 837"/>
                <a:gd name="T3" fmla="*/ 176 h 2529"/>
                <a:gd name="T4" fmla="*/ 38 w 837"/>
                <a:gd name="T5" fmla="*/ 0 h 2529"/>
                <a:gd name="T6" fmla="*/ 0 w 837"/>
                <a:gd name="T7" fmla="*/ 12 h 2529"/>
                <a:gd name="T8" fmla="*/ 0 w 837"/>
                <a:gd name="T9" fmla="*/ 1499 h 2529"/>
                <a:gd name="T10" fmla="*/ 521 w 837"/>
                <a:gd name="T11" fmla="*/ 2529 h 2529"/>
                <a:gd name="T12" fmla="*/ 837 w 837"/>
                <a:gd name="T13" fmla="*/ 2529 h 2529"/>
                <a:gd name="T14" fmla="*/ 85 w 837"/>
                <a:gd name="T15" fmla="*/ 783 h 2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7" h="2529">
                  <a:moveTo>
                    <a:pt x="85" y="783"/>
                  </a:moveTo>
                  <a:cubicBezTo>
                    <a:pt x="53" y="582"/>
                    <a:pt x="37" y="377"/>
                    <a:pt x="37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126" y="1871"/>
                    <a:pt x="303" y="2217"/>
                    <a:pt x="521" y="2529"/>
                  </a:cubicBezTo>
                  <a:cubicBezTo>
                    <a:pt x="837" y="2529"/>
                    <a:pt x="837" y="2529"/>
                    <a:pt x="837" y="2529"/>
                  </a:cubicBezTo>
                  <a:cubicBezTo>
                    <a:pt x="455" y="2035"/>
                    <a:pt x="189" y="1442"/>
                    <a:pt x="85" y="7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0" name="Freeform 51">
              <a:extLst>
                <a:ext uri="{FF2B5EF4-FFF2-40B4-BE49-F238E27FC236}">
                  <a16:creationId xmlns:a16="http://schemas.microsoft.com/office/drawing/2014/main" id="{35F20C8A-78C2-4EC1-8B2F-4EFD506C7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354013"/>
              <a:ext cx="2130425" cy="755650"/>
            </a:xfrm>
            <a:custGeom>
              <a:avLst/>
              <a:gdLst>
                <a:gd name="T0" fmla="*/ 4724 w 5594"/>
                <a:gd name="T1" fmla="*/ 1112 h 1989"/>
                <a:gd name="T2" fmla="*/ 5594 w 5594"/>
                <a:gd name="T3" fmla="*/ 1989 h 1989"/>
                <a:gd name="T4" fmla="*/ 5594 w 5594"/>
                <a:gd name="T5" fmla="*/ 1573 h 1989"/>
                <a:gd name="T6" fmla="*/ 4874 w 5594"/>
                <a:gd name="T7" fmla="*/ 906 h 1989"/>
                <a:gd name="T8" fmla="*/ 1826 w 5594"/>
                <a:gd name="T9" fmla="*/ 170 h 1989"/>
                <a:gd name="T10" fmla="*/ 0 w 5594"/>
                <a:gd name="T11" fmla="*/ 945 h 1989"/>
                <a:gd name="T12" fmla="*/ 0 w 5594"/>
                <a:gd name="T13" fmla="*/ 1270 h 1989"/>
                <a:gd name="T14" fmla="*/ 1866 w 5594"/>
                <a:gd name="T15" fmla="*/ 422 h 1989"/>
                <a:gd name="T16" fmla="*/ 4724 w 5594"/>
                <a:gd name="T17" fmla="*/ 111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724" y="1112"/>
                  </a:moveTo>
                  <a:cubicBezTo>
                    <a:pt x="5065" y="1360"/>
                    <a:pt x="5356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3" y="1102"/>
                    <a:pt x="4874" y="906"/>
                  </a:cubicBezTo>
                  <a:cubicBezTo>
                    <a:pt x="3988" y="261"/>
                    <a:pt x="2905" y="0"/>
                    <a:pt x="1826" y="170"/>
                  </a:cubicBezTo>
                  <a:cubicBezTo>
                    <a:pt x="1139" y="278"/>
                    <a:pt x="519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6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1" name="Freeform 52">
              <a:extLst>
                <a:ext uri="{FF2B5EF4-FFF2-40B4-BE49-F238E27FC236}">
                  <a16:creationId xmlns:a16="http://schemas.microsoft.com/office/drawing/2014/main" id="{8635BCD8-7BF1-4A43-AFDA-344B02F7E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139700"/>
              <a:ext cx="2130425" cy="668338"/>
            </a:xfrm>
            <a:custGeom>
              <a:avLst/>
              <a:gdLst>
                <a:gd name="T0" fmla="*/ 5594 w 5594"/>
                <a:gd name="T1" fmla="*/ 1757 h 1757"/>
                <a:gd name="T2" fmla="*/ 5594 w 5594"/>
                <a:gd name="T3" fmla="*/ 1401 h 1757"/>
                <a:gd name="T4" fmla="*/ 1747 w 5594"/>
                <a:gd name="T5" fmla="*/ 228 h 1757"/>
                <a:gd name="T6" fmla="*/ 0 w 5594"/>
                <a:gd name="T7" fmla="*/ 885 h 1757"/>
                <a:gd name="T8" fmla="*/ 0 w 5594"/>
                <a:gd name="T9" fmla="*/ 1191 h 1757"/>
                <a:gd name="T10" fmla="*/ 1786 w 5594"/>
                <a:gd name="T11" fmla="*/ 480 h 1757"/>
                <a:gd name="T12" fmla="*/ 5594 w 5594"/>
                <a:gd name="T13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5594" y="1757"/>
                  </a:moveTo>
                  <a:cubicBezTo>
                    <a:pt x="5594" y="1401"/>
                    <a:pt x="5594" y="1401"/>
                    <a:pt x="5594" y="1401"/>
                  </a:cubicBezTo>
                  <a:cubicBezTo>
                    <a:pt x="4593" y="476"/>
                    <a:pt x="3194" y="0"/>
                    <a:pt x="1747" y="228"/>
                  </a:cubicBezTo>
                  <a:cubicBezTo>
                    <a:pt x="1116" y="328"/>
                    <a:pt x="524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8" y="827"/>
                    <a:pt x="1135" y="583"/>
                    <a:pt x="1786" y="480"/>
                  </a:cubicBezTo>
                  <a:cubicBezTo>
                    <a:pt x="3239" y="251"/>
                    <a:pt x="4641" y="773"/>
                    <a:pt x="5594" y="17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216436D0-1ACA-49FA-9AB0-56222D30BB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0851" y="2962275"/>
              <a:ext cx="1409700" cy="1406525"/>
            </a:xfrm>
            <a:custGeom>
              <a:avLst/>
              <a:gdLst>
                <a:gd name="T0" fmla="*/ 504 w 3699"/>
                <a:gd name="T1" fmla="*/ 3699 h 3699"/>
                <a:gd name="T2" fmla="*/ 776 w 3699"/>
                <a:gd name="T3" fmla="*/ 3526 h 3699"/>
                <a:gd name="T4" fmla="*/ 2039 w 3699"/>
                <a:gd name="T5" fmla="*/ 3050 h 3699"/>
                <a:gd name="T6" fmla="*/ 3387 w 3699"/>
                <a:gd name="T7" fmla="*/ 3114 h 3699"/>
                <a:gd name="T8" fmla="*/ 3699 w 3699"/>
                <a:gd name="T9" fmla="*/ 3195 h 3699"/>
                <a:gd name="T10" fmla="*/ 3526 w 3699"/>
                <a:gd name="T11" fmla="*/ 2923 h 3699"/>
                <a:gd name="T12" fmla="*/ 3051 w 3699"/>
                <a:gd name="T13" fmla="*/ 1660 h 3699"/>
                <a:gd name="T14" fmla="*/ 3115 w 3699"/>
                <a:gd name="T15" fmla="*/ 313 h 3699"/>
                <a:gd name="T16" fmla="*/ 3195 w 3699"/>
                <a:gd name="T17" fmla="*/ 0 h 3699"/>
                <a:gd name="T18" fmla="*/ 2923 w 3699"/>
                <a:gd name="T19" fmla="*/ 173 h 3699"/>
                <a:gd name="T20" fmla="*/ 1660 w 3699"/>
                <a:gd name="T21" fmla="*/ 649 h 3699"/>
                <a:gd name="T22" fmla="*/ 313 w 3699"/>
                <a:gd name="T23" fmla="*/ 585 h 3699"/>
                <a:gd name="T24" fmla="*/ 0 w 3699"/>
                <a:gd name="T25" fmla="*/ 504 h 3699"/>
                <a:gd name="T26" fmla="*/ 173 w 3699"/>
                <a:gd name="T27" fmla="*/ 776 h 3699"/>
                <a:gd name="T28" fmla="*/ 649 w 3699"/>
                <a:gd name="T29" fmla="*/ 2039 h 3699"/>
                <a:gd name="T30" fmla="*/ 585 w 3699"/>
                <a:gd name="T31" fmla="*/ 3387 h 3699"/>
                <a:gd name="T32" fmla="*/ 504 w 3699"/>
                <a:gd name="T33" fmla="*/ 3699 h 3699"/>
                <a:gd name="T34" fmla="*/ 535 w 3699"/>
                <a:gd name="T35" fmla="*/ 893 h 3699"/>
                <a:gd name="T36" fmla="*/ 1700 w 3699"/>
                <a:gd name="T37" fmla="*/ 900 h 3699"/>
                <a:gd name="T38" fmla="*/ 2806 w 3699"/>
                <a:gd name="T39" fmla="*/ 535 h 3699"/>
                <a:gd name="T40" fmla="*/ 2799 w 3699"/>
                <a:gd name="T41" fmla="*/ 1700 h 3699"/>
                <a:gd name="T42" fmla="*/ 3164 w 3699"/>
                <a:gd name="T43" fmla="*/ 2806 h 3699"/>
                <a:gd name="T44" fmla="*/ 1999 w 3699"/>
                <a:gd name="T45" fmla="*/ 2799 h 3699"/>
                <a:gd name="T46" fmla="*/ 893 w 3699"/>
                <a:gd name="T47" fmla="*/ 3164 h 3699"/>
                <a:gd name="T48" fmla="*/ 900 w 3699"/>
                <a:gd name="T49" fmla="*/ 1999 h 3699"/>
                <a:gd name="T50" fmla="*/ 535 w 3699"/>
                <a:gd name="T51" fmla="*/ 893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9" h="3699">
                  <a:moveTo>
                    <a:pt x="504" y="3699"/>
                  </a:moveTo>
                  <a:cubicBezTo>
                    <a:pt x="776" y="3526"/>
                    <a:pt x="776" y="3526"/>
                    <a:pt x="776" y="3526"/>
                  </a:cubicBezTo>
                  <a:cubicBezTo>
                    <a:pt x="1161" y="3282"/>
                    <a:pt x="1586" y="3122"/>
                    <a:pt x="2039" y="3050"/>
                  </a:cubicBezTo>
                  <a:cubicBezTo>
                    <a:pt x="2492" y="2979"/>
                    <a:pt x="2945" y="3001"/>
                    <a:pt x="3387" y="3114"/>
                  </a:cubicBezTo>
                  <a:cubicBezTo>
                    <a:pt x="3699" y="3195"/>
                    <a:pt x="3699" y="3195"/>
                    <a:pt x="3699" y="3195"/>
                  </a:cubicBezTo>
                  <a:cubicBezTo>
                    <a:pt x="3526" y="2923"/>
                    <a:pt x="3526" y="2923"/>
                    <a:pt x="3526" y="2923"/>
                  </a:cubicBezTo>
                  <a:cubicBezTo>
                    <a:pt x="3282" y="2538"/>
                    <a:pt x="3122" y="2113"/>
                    <a:pt x="3051" y="1660"/>
                  </a:cubicBezTo>
                  <a:cubicBezTo>
                    <a:pt x="2979" y="1207"/>
                    <a:pt x="3001" y="754"/>
                    <a:pt x="3115" y="313"/>
                  </a:cubicBezTo>
                  <a:cubicBezTo>
                    <a:pt x="3195" y="0"/>
                    <a:pt x="3195" y="0"/>
                    <a:pt x="3195" y="0"/>
                  </a:cubicBezTo>
                  <a:cubicBezTo>
                    <a:pt x="2923" y="173"/>
                    <a:pt x="2923" y="173"/>
                    <a:pt x="2923" y="173"/>
                  </a:cubicBezTo>
                  <a:cubicBezTo>
                    <a:pt x="2538" y="417"/>
                    <a:pt x="2113" y="577"/>
                    <a:pt x="1660" y="649"/>
                  </a:cubicBezTo>
                  <a:cubicBezTo>
                    <a:pt x="1207" y="720"/>
                    <a:pt x="754" y="698"/>
                    <a:pt x="313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9" y="2039"/>
                  </a:cubicBezTo>
                  <a:cubicBezTo>
                    <a:pt x="720" y="2492"/>
                    <a:pt x="699" y="2945"/>
                    <a:pt x="585" y="3387"/>
                  </a:cubicBezTo>
                  <a:lnTo>
                    <a:pt x="504" y="3699"/>
                  </a:lnTo>
                  <a:close/>
                  <a:moveTo>
                    <a:pt x="535" y="893"/>
                  </a:moveTo>
                  <a:cubicBezTo>
                    <a:pt x="919" y="959"/>
                    <a:pt x="1310" y="962"/>
                    <a:pt x="1700" y="900"/>
                  </a:cubicBezTo>
                  <a:cubicBezTo>
                    <a:pt x="2090" y="839"/>
                    <a:pt x="2461" y="716"/>
                    <a:pt x="2806" y="535"/>
                  </a:cubicBezTo>
                  <a:cubicBezTo>
                    <a:pt x="2740" y="919"/>
                    <a:pt x="2737" y="1309"/>
                    <a:pt x="2799" y="1700"/>
                  </a:cubicBezTo>
                  <a:cubicBezTo>
                    <a:pt x="2860" y="2090"/>
                    <a:pt x="2983" y="2461"/>
                    <a:pt x="3164" y="2806"/>
                  </a:cubicBezTo>
                  <a:cubicBezTo>
                    <a:pt x="2780" y="2740"/>
                    <a:pt x="2390" y="2737"/>
                    <a:pt x="1999" y="2799"/>
                  </a:cubicBezTo>
                  <a:cubicBezTo>
                    <a:pt x="1609" y="2860"/>
                    <a:pt x="1238" y="2983"/>
                    <a:pt x="893" y="3164"/>
                  </a:cubicBezTo>
                  <a:cubicBezTo>
                    <a:pt x="959" y="2780"/>
                    <a:pt x="962" y="2389"/>
                    <a:pt x="900" y="1999"/>
                  </a:cubicBezTo>
                  <a:cubicBezTo>
                    <a:pt x="839" y="1609"/>
                    <a:pt x="716" y="1238"/>
                    <a:pt x="535" y="8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3" name="Freeform 54">
              <a:extLst>
                <a:ext uri="{FF2B5EF4-FFF2-40B4-BE49-F238E27FC236}">
                  <a16:creationId xmlns:a16="http://schemas.microsoft.com/office/drawing/2014/main" id="{920FCFDB-C738-4240-B376-EDFF25AC99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5976" y="3325813"/>
              <a:ext cx="679450" cy="679450"/>
            </a:xfrm>
            <a:custGeom>
              <a:avLst/>
              <a:gdLst>
                <a:gd name="T0" fmla="*/ 196 w 1787"/>
                <a:gd name="T1" fmla="*/ 1003 h 1787"/>
                <a:gd name="T2" fmla="*/ 244 w 1787"/>
                <a:gd name="T3" fmla="*/ 1611 h 1787"/>
                <a:gd name="T4" fmla="*/ 244 w 1787"/>
                <a:gd name="T5" fmla="*/ 1787 h 1787"/>
                <a:gd name="T6" fmla="*/ 411 w 1787"/>
                <a:gd name="T7" fmla="*/ 1733 h 1787"/>
                <a:gd name="T8" fmla="*/ 1004 w 1787"/>
                <a:gd name="T9" fmla="*/ 1591 h 1787"/>
                <a:gd name="T10" fmla="*/ 1606 w 1787"/>
                <a:gd name="T11" fmla="*/ 1543 h 1787"/>
                <a:gd name="T12" fmla="*/ 1611 w 1787"/>
                <a:gd name="T13" fmla="*/ 1543 h 1787"/>
                <a:gd name="T14" fmla="*/ 1787 w 1787"/>
                <a:gd name="T15" fmla="*/ 1544 h 1787"/>
                <a:gd name="T16" fmla="*/ 1733 w 1787"/>
                <a:gd name="T17" fmla="*/ 1376 h 1787"/>
                <a:gd name="T18" fmla="*/ 1591 w 1787"/>
                <a:gd name="T19" fmla="*/ 783 h 1787"/>
                <a:gd name="T20" fmla="*/ 1543 w 1787"/>
                <a:gd name="T21" fmla="*/ 176 h 1787"/>
                <a:gd name="T22" fmla="*/ 1544 w 1787"/>
                <a:gd name="T23" fmla="*/ 0 h 1787"/>
                <a:gd name="T24" fmla="*/ 1376 w 1787"/>
                <a:gd name="T25" fmla="*/ 54 h 1787"/>
                <a:gd name="T26" fmla="*/ 784 w 1787"/>
                <a:gd name="T27" fmla="*/ 196 h 1787"/>
                <a:gd name="T28" fmla="*/ 182 w 1787"/>
                <a:gd name="T29" fmla="*/ 244 h 1787"/>
                <a:gd name="T30" fmla="*/ 176 w 1787"/>
                <a:gd name="T31" fmla="*/ 244 h 1787"/>
                <a:gd name="T32" fmla="*/ 0 w 1787"/>
                <a:gd name="T33" fmla="*/ 243 h 1787"/>
                <a:gd name="T34" fmla="*/ 54 w 1787"/>
                <a:gd name="T35" fmla="*/ 411 h 1787"/>
                <a:gd name="T36" fmla="*/ 196 w 1787"/>
                <a:gd name="T37" fmla="*/ 1003 h 1787"/>
                <a:gd name="T38" fmla="*/ 823 w 1787"/>
                <a:gd name="T39" fmla="*/ 448 h 1787"/>
                <a:gd name="T40" fmla="*/ 1292 w 1787"/>
                <a:gd name="T41" fmla="*/ 346 h 1787"/>
                <a:gd name="T42" fmla="*/ 1339 w 1787"/>
                <a:gd name="T43" fmla="*/ 823 h 1787"/>
                <a:gd name="T44" fmla="*/ 1441 w 1787"/>
                <a:gd name="T45" fmla="*/ 1292 h 1787"/>
                <a:gd name="T46" fmla="*/ 964 w 1787"/>
                <a:gd name="T47" fmla="*/ 1339 h 1787"/>
                <a:gd name="T48" fmla="*/ 495 w 1787"/>
                <a:gd name="T49" fmla="*/ 1441 h 1787"/>
                <a:gd name="T50" fmla="*/ 448 w 1787"/>
                <a:gd name="T51" fmla="*/ 964 h 1787"/>
                <a:gd name="T52" fmla="*/ 346 w 1787"/>
                <a:gd name="T53" fmla="*/ 495 h 1787"/>
                <a:gd name="T54" fmla="*/ 823 w 1787"/>
                <a:gd name="T55" fmla="*/ 44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7" h="1787">
                  <a:moveTo>
                    <a:pt x="196" y="1003"/>
                  </a:moveTo>
                  <a:cubicBezTo>
                    <a:pt x="228" y="1205"/>
                    <a:pt x="244" y="1410"/>
                    <a:pt x="244" y="1611"/>
                  </a:cubicBezTo>
                  <a:cubicBezTo>
                    <a:pt x="244" y="1787"/>
                    <a:pt x="244" y="1787"/>
                    <a:pt x="244" y="1787"/>
                  </a:cubicBezTo>
                  <a:cubicBezTo>
                    <a:pt x="411" y="1733"/>
                    <a:pt x="411" y="1733"/>
                    <a:pt x="411" y="1733"/>
                  </a:cubicBezTo>
                  <a:cubicBezTo>
                    <a:pt x="602" y="1670"/>
                    <a:pt x="802" y="1623"/>
                    <a:pt x="1004" y="1591"/>
                  </a:cubicBezTo>
                  <a:cubicBezTo>
                    <a:pt x="1203" y="1559"/>
                    <a:pt x="1406" y="1543"/>
                    <a:pt x="1606" y="1543"/>
                  </a:cubicBezTo>
                  <a:cubicBezTo>
                    <a:pt x="1608" y="1543"/>
                    <a:pt x="1609" y="1543"/>
                    <a:pt x="1611" y="1543"/>
                  </a:cubicBezTo>
                  <a:cubicBezTo>
                    <a:pt x="1787" y="1544"/>
                    <a:pt x="1787" y="1544"/>
                    <a:pt x="1787" y="1544"/>
                  </a:cubicBezTo>
                  <a:cubicBezTo>
                    <a:pt x="1733" y="1376"/>
                    <a:pt x="1733" y="1376"/>
                    <a:pt x="1733" y="1376"/>
                  </a:cubicBezTo>
                  <a:cubicBezTo>
                    <a:pt x="1670" y="1185"/>
                    <a:pt x="1623" y="985"/>
                    <a:pt x="1591" y="783"/>
                  </a:cubicBezTo>
                  <a:cubicBezTo>
                    <a:pt x="1559" y="582"/>
                    <a:pt x="1543" y="377"/>
                    <a:pt x="1543" y="176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5" y="117"/>
                    <a:pt x="985" y="164"/>
                    <a:pt x="784" y="196"/>
                  </a:cubicBezTo>
                  <a:cubicBezTo>
                    <a:pt x="584" y="228"/>
                    <a:pt x="381" y="244"/>
                    <a:pt x="182" y="244"/>
                  </a:cubicBezTo>
                  <a:cubicBezTo>
                    <a:pt x="180" y="244"/>
                    <a:pt x="178" y="244"/>
                    <a:pt x="176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7" y="602"/>
                    <a:pt x="164" y="802"/>
                    <a:pt x="196" y="1003"/>
                  </a:cubicBezTo>
                  <a:close/>
                  <a:moveTo>
                    <a:pt x="823" y="448"/>
                  </a:moveTo>
                  <a:cubicBezTo>
                    <a:pt x="981" y="423"/>
                    <a:pt x="1138" y="389"/>
                    <a:pt x="1292" y="346"/>
                  </a:cubicBezTo>
                  <a:cubicBezTo>
                    <a:pt x="1298" y="505"/>
                    <a:pt x="1314" y="665"/>
                    <a:pt x="1339" y="823"/>
                  </a:cubicBezTo>
                  <a:cubicBezTo>
                    <a:pt x="1364" y="981"/>
                    <a:pt x="1398" y="1138"/>
                    <a:pt x="1441" y="1292"/>
                  </a:cubicBezTo>
                  <a:cubicBezTo>
                    <a:pt x="1282" y="1298"/>
                    <a:pt x="1122" y="1314"/>
                    <a:pt x="964" y="1339"/>
                  </a:cubicBezTo>
                  <a:cubicBezTo>
                    <a:pt x="806" y="1364"/>
                    <a:pt x="649" y="1398"/>
                    <a:pt x="495" y="1441"/>
                  </a:cubicBezTo>
                  <a:cubicBezTo>
                    <a:pt x="489" y="1282"/>
                    <a:pt x="473" y="1122"/>
                    <a:pt x="448" y="964"/>
                  </a:cubicBezTo>
                  <a:cubicBezTo>
                    <a:pt x="423" y="806"/>
                    <a:pt x="389" y="649"/>
                    <a:pt x="346" y="495"/>
                  </a:cubicBezTo>
                  <a:cubicBezTo>
                    <a:pt x="505" y="489"/>
                    <a:pt x="665" y="473"/>
                    <a:pt x="823" y="4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4" name="Freeform 55">
              <a:extLst>
                <a:ext uri="{FF2B5EF4-FFF2-40B4-BE49-F238E27FC236}">
                  <a16:creationId xmlns:a16="http://schemas.microsoft.com/office/drawing/2014/main" id="{4B849805-B08A-4B71-BA1C-F3E42CF60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0"/>
              <a:ext cx="350838" cy="141288"/>
            </a:xfrm>
            <a:custGeom>
              <a:avLst/>
              <a:gdLst>
                <a:gd name="T0" fmla="*/ 187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7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7" y="0"/>
                  </a:moveTo>
                  <a:cubicBezTo>
                    <a:pt x="124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4" y="221"/>
                    <a:pt x="603" y="96"/>
                    <a:pt x="923" y="0"/>
                  </a:cubicBezTo>
                  <a:lnTo>
                    <a:pt x="1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5" name="Freeform 56">
              <a:extLst>
                <a:ext uri="{FF2B5EF4-FFF2-40B4-BE49-F238E27FC236}">
                  <a16:creationId xmlns:a16="http://schemas.microsoft.com/office/drawing/2014/main" id="{62D09202-7D35-4EE5-A489-C2D5DA072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0"/>
              <a:ext cx="606425" cy="298450"/>
            </a:xfrm>
            <a:custGeom>
              <a:avLst/>
              <a:gdLst>
                <a:gd name="T0" fmla="*/ 1590 w 1590"/>
                <a:gd name="T1" fmla="*/ 784 h 784"/>
                <a:gd name="T2" fmla="*/ 1590 w 1590"/>
                <a:gd name="T3" fmla="*/ 473 h 784"/>
                <a:gd name="T4" fmla="*/ 1586 w 1590"/>
                <a:gd name="T5" fmla="*/ 470 h 784"/>
                <a:gd name="T6" fmla="*/ 732 w 1590"/>
                <a:gd name="T7" fmla="*/ 0 h 784"/>
                <a:gd name="T8" fmla="*/ 0 w 1590"/>
                <a:gd name="T9" fmla="*/ 0 h 784"/>
                <a:gd name="T10" fmla="*/ 1445 w 1590"/>
                <a:gd name="T11" fmla="*/ 682 h 784"/>
                <a:gd name="T12" fmla="*/ 1590 w 1590"/>
                <a:gd name="T13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1590" y="784"/>
                  </a:move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6" y="470"/>
                  </a:cubicBezTo>
                  <a:cubicBezTo>
                    <a:pt x="1313" y="288"/>
                    <a:pt x="1028" y="131"/>
                    <a:pt x="7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4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6" name="Freeform 57">
              <a:extLst>
                <a:ext uri="{FF2B5EF4-FFF2-40B4-BE49-F238E27FC236}">
                  <a16:creationId xmlns:a16="http://schemas.microsoft.com/office/drawing/2014/main" id="{D6FDCA69-ACD8-4722-B0AA-928211165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6124575"/>
              <a:ext cx="80963" cy="141288"/>
            </a:xfrm>
            <a:custGeom>
              <a:avLst/>
              <a:gdLst>
                <a:gd name="T0" fmla="*/ 0 w 213"/>
                <a:gd name="T1" fmla="*/ 0 h 370"/>
                <a:gd name="T2" fmla="*/ 0 w 213"/>
                <a:gd name="T3" fmla="*/ 370 h 370"/>
                <a:gd name="T4" fmla="*/ 213 w 213"/>
                <a:gd name="T5" fmla="*/ 370 h 370"/>
                <a:gd name="T6" fmla="*/ 0 w 213"/>
                <a:gd name="T7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70">
                  <a:moveTo>
                    <a:pt x="0" y="0"/>
                  </a:moveTo>
                  <a:cubicBezTo>
                    <a:pt x="0" y="370"/>
                    <a:pt x="0" y="370"/>
                    <a:pt x="0" y="370"/>
                  </a:cubicBezTo>
                  <a:cubicBezTo>
                    <a:pt x="213" y="370"/>
                    <a:pt x="213" y="370"/>
                    <a:pt x="213" y="370"/>
                  </a:cubicBezTo>
                  <a:cubicBezTo>
                    <a:pt x="136" y="250"/>
                    <a:pt x="65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7" name="Freeform 58">
              <a:extLst>
                <a:ext uri="{FF2B5EF4-FFF2-40B4-BE49-F238E27FC236}">
                  <a16:creationId xmlns:a16="http://schemas.microsoft.com/office/drawing/2014/main" id="{52F4383C-C5BE-438B-BB46-AEDEB28AD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-41275"/>
              <a:ext cx="2130425" cy="587375"/>
            </a:xfrm>
            <a:custGeom>
              <a:avLst/>
              <a:gdLst>
                <a:gd name="T0" fmla="*/ 5594 w 5594"/>
                <a:gd name="T1" fmla="*/ 1546 h 1546"/>
                <a:gd name="T2" fmla="*/ 5594 w 5594"/>
                <a:gd name="T3" fmla="*/ 1210 h 1546"/>
                <a:gd name="T4" fmla="*/ 5307 w 5594"/>
                <a:gd name="T5" fmla="*/ 1003 h 1546"/>
                <a:gd name="T6" fmla="*/ 1667 w 5594"/>
                <a:gd name="T7" fmla="*/ 201 h 1546"/>
                <a:gd name="T8" fmla="*/ 0 w 5594"/>
                <a:gd name="T9" fmla="*/ 771 h 1546"/>
                <a:gd name="T10" fmla="*/ 0 w 5594"/>
                <a:gd name="T11" fmla="*/ 1069 h 1546"/>
                <a:gd name="T12" fmla="*/ 1707 w 5594"/>
                <a:gd name="T13" fmla="*/ 453 h 1546"/>
                <a:gd name="T14" fmla="*/ 5594 w 5594"/>
                <a:gd name="T15" fmla="*/ 1546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5594" y="1546"/>
                  </a:move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5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ubicBezTo>
                    <a:pt x="1076" y="294"/>
                    <a:pt x="513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3" y="764"/>
                    <a:pt x="1089" y="550"/>
                    <a:pt x="1707" y="453"/>
                  </a:cubicBezTo>
                  <a:cubicBezTo>
                    <a:pt x="3138" y="227"/>
                    <a:pt x="4545" y="666"/>
                    <a:pt x="5594" y="1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1B0E0B89-2573-4789-8228-AE108173E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6" y="3579813"/>
              <a:ext cx="173038" cy="173038"/>
            </a:xfrm>
            <a:custGeom>
              <a:avLst/>
              <a:gdLst>
                <a:gd name="T0" fmla="*/ 33 w 454"/>
                <a:gd name="T1" fmla="*/ 257 h 454"/>
                <a:gd name="T2" fmla="*/ 43 w 454"/>
                <a:gd name="T3" fmla="*/ 324 h 454"/>
                <a:gd name="T4" fmla="*/ 62 w 454"/>
                <a:gd name="T5" fmla="*/ 454 h 454"/>
                <a:gd name="T6" fmla="*/ 191 w 454"/>
                <a:gd name="T7" fmla="*/ 431 h 454"/>
                <a:gd name="T8" fmla="*/ 257 w 454"/>
                <a:gd name="T9" fmla="*/ 420 h 454"/>
                <a:gd name="T10" fmla="*/ 257 w 454"/>
                <a:gd name="T11" fmla="*/ 420 h 454"/>
                <a:gd name="T12" fmla="*/ 324 w 454"/>
                <a:gd name="T13" fmla="*/ 410 h 454"/>
                <a:gd name="T14" fmla="*/ 454 w 454"/>
                <a:gd name="T15" fmla="*/ 392 h 454"/>
                <a:gd name="T16" fmla="*/ 431 w 454"/>
                <a:gd name="T17" fmla="*/ 262 h 454"/>
                <a:gd name="T18" fmla="*/ 420 w 454"/>
                <a:gd name="T19" fmla="*/ 196 h 454"/>
                <a:gd name="T20" fmla="*/ 410 w 454"/>
                <a:gd name="T21" fmla="*/ 129 h 454"/>
                <a:gd name="T22" fmla="*/ 392 w 454"/>
                <a:gd name="T23" fmla="*/ 0 h 454"/>
                <a:gd name="T24" fmla="*/ 263 w 454"/>
                <a:gd name="T25" fmla="*/ 22 h 454"/>
                <a:gd name="T26" fmla="*/ 196 w 454"/>
                <a:gd name="T27" fmla="*/ 33 h 454"/>
                <a:gd name="T28" fmla="*/ 129 w 454"/>
                <a:gd name="T29" fmla="*/ 43 h 454"/>
                <a:gd name="T30" fmla="*/ 0 w 454"/>
                <a:gd name="T31" fmla="*/ 62 h 454"/>
                <a:gd name="T32" fmla="*/ 22 w 454"/>
                <a:gd name="T33" fmla="*/ 190 h 454"/>
                <a:gd name="T34" fmla="*/ 33 w 454"/>
                <a:gd name="T3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454">
                  <a:moveTo>
                    <a:pt x="33" y="257"/>
                  </a:moveTo>
                  <a:cubicBezTo>
                    <a:pt x="36" y="279"/>
                    <a:pt x="40" y="302"/>
                    <a:pt x="43" y="324"/>
                  </a:cubicBezTo>
                  <a:cubicBezTo>
                    <a:pt x="62" y="454"/>
                    <a:pt x="62" y="454"/>
                    <a:pt x="62" y="454"/>
                  </a:cubicBezTo>
                  <a:cubicBezTo>
                    <a:pt x="191" y="431"/>
                    <a:pt x="191" y="431"/>
                    <a:pt x="191" y="431"/>
                  </a:cubicBezTo>
                  <a:cubicBezTo>
                    <a:pt x="213" y="427"/>
                    <a:pt x="235" y="424"/>
                    <a:pt x="257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4" y="410"/>
                  </a:cubicBezTo>
                  <a:cubicBezTo>
                    <a:pt x="454" y="392"/>
                    <a:pt x="454" y="392"/>
                    <a:pt x="454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4" y="218"/>
                    <a:pt x="420" y="196"/>
                  </a:cubicBezTo>
                  <a:cubicBezTo>
                    <a:pt x="417" y="174"/>
                    <a:pt x="413" y="152"/>
                    <a:pt x="410" y="129"/>
                  </a:cubicBezTo>
                  <a:cubicBezTo>
                    <a:pt x="392" y="0"/>
                    <a:pt x="392" y="0"/>
                    <a:pt x="392" y="0"/>
                  </a:cubicBezTo>
                  <a:cubicBezTo>
                    <a:pt x="263" y="22"/>
                    <a:pt x="263" y="22"/>
                    <a:pt x="263" y="22"/>
                  </a:cubicBezTo>
                  <a:cubicBezTo>
                    <a:pt x="241" y="26"/>
                    <a:pt x="218" y="29"/>
                    <a:pt x="196" y="33"/>
                  </a:cubicBezTo>
                  <a:cubicBezTo>
                    <a:pt x="174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6" y="212"/>
                    <a:pt x="29" y="235"/>
                    <a:pt x="33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607366B5-D860-4DA0-ACD5-557FE757C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1" y="4362450"/>
              <a:ext cx="1703388" cy="1917700"/>
            </a:xfrm>
            <a:custGeom>
              <a:avLst/>
              <a:gdLst>
                <a:gd name="T0" fmla="*/ 4471 w 4471"/>
                <a:gd name="T1" fmla="*/ 4575 h 5043"/>
                <a:gd name="T2" fmla="*/ 4471 w 4471"/>
                <a:gd name="T3" fmla="*/ 4215 h 5043"/>
                <a:gd name="T4" fmla="*/ 3118 w 4471"/>
                <a:gd name="T5" fmla="*/ 4947 h 5043"/>
                <a:gd name="T6" fmla="*/ 1398 w 4471"/>
                <a:gd name="T7" fmla="*/ 4532 h 5043"/>
                <a:gd name="T8" fmla="*/ 473 w 4471"/>
                <a:gd name="T9" fmla="*/ 3022 h 5043"/>
                <a:gd name="T10" fmla="*/ 2398 w 4471"/>
                <a:gd name="T11" fmla="*/ 377 h 5043"/>
                <a:gd name="T12" fmla="*/ 2759 w 4471"/>
                <a:gd name="T13" fmla="*/ 348 h 5043"/>
                <a:gd name="T14" fmla="*/ 4471 w 4471"/>
                <a:gd name="T15" fmla="*/ 1108 h 5043"/>
                <a:gd name="T16" fmla="*/ 4471 w 4471"/>
                <a:gd name="T17" fmla="*/ 750 h 5043"/>
                <a:gd name="T18" fmla="*/ 2358 w 4471"/>
                <a:gd name="T19" fmla="*/ 125 h 5043"/>
                <a:gd name="T20" fmla="*/ 221 w 4471"/>
                <a:gd name="T21" fmla="*/ 3062 h 5043"/>
                <a:gd name="T22" fmla="*/ 1248 w 4471"/>
                <a:gd name="T23" fmla="*/ 4738 h 5043"/>
                <a:gd name="T24" fmla="*/ 1710 w 4471"/>
                <a:gd name="T25" fmla="*/ 5006 h 5043"/>
                <a:gd name="T26" fmla="*/ 3808 w 4471"/>
                <a:gd name="T27" fmla="*/ 5006 h 5043"/>
                <a:gd name="T28" fmla="*/ 4471 w 4471"/>
                <a:gd name="T29" fmla="*/ 4575 h 5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1" h="5043">
                  <a:moveTo>
                    <a:pt x="4471" y="4575"/>
                  </a:moveTo>
                  <a:cubicBezTo>
                    <a:pt x="4471" y="4215"/>
                    <a:pt x="4471" y="4215"/>
                    <a:pt x="4471" y="4215"/>
                  </a:cubicBezTo>
                  <a:cubicBezTo>
                    <a:pt x="4118" y="4607"/>
                    <a:pt x="3645" y="4864"/>
                    <a:pt x="3118" y="4947"/>
                  </a:cubicBezTo>
                  <a:cubicBezTo>
                    <a:pt x="2509" y="5043"/>
                    <a:pt x="1898" y="4896"/>
                    <a:pt x="1398" y="4532"/>
                  </a:cubicBezTo>
                  <a:cubicBezTo>
                    <a:pt x="897" y="4168"/>
                    <a:pt x="569" y="3632"/>
                    <a:pt x="473" y="3022"/>
                  </a:cubicBezTo>
                  <a:cubicBezTo>
                    <a:pt x="274" y="1762"/>
                    <a:pt x="1138" y="575"/>
                    <a:pt x="2398" y="377"/>
                  </a:cubicBezTo>
                  <a:cubicBezTo>
                    <a:pt x="2519" y="358"/>
                    <a:pt x="2640" y="348"/>
                    <a:pt x="2759" y="348"/>
                  </a:cubicBezTo>
                  <a:cubicBezTo>
                    <a:pt x="3424" y="348"/>
                    <a:pt x="4041" y="636"/>
                    <a:pt x="4471" y="1108"/>
                  </a:cubicBezTo>
                  <a:cubicBezTo>
                    <a:pt x="4471" y="750"/>
                    <a:pt x="4471" y="750"/>
                    <a:pt x="4471" y="750"/>
                  </a:cubicBezTo>
                  <a:cubicBezTo>
                    <a:pt x="3916" y="253"/>
                    <a:pt x="3150" y="0"/>
                    <a:pt x="2358" y="125"/>
                  </a:cubicBezTo>
                  <a:cubicBezTo>
                    <a:pt x="959" y="345"/>
                    <a:pt x="0" y="1663"/>
                    <a:pt x="221" y="3062"/>
                  </a:cubicBezTo>
                  <a:cubicBezTo>
                    <a:pt x="328" y="3739"/>
                    <a:pt x="692" y="4334"/>
                    <a:pt x="1248" y="4738"/>
                  </a:cubicBezTo>
                  <a:cubicBezTo>
                    <a:pt x="1394" y="4844"/>
                    <a:pt x="1549" y="4934"/>
                    <a:pt x="1710" y="5006"/>
                  </a:cubicBezTo>
                  <a:cubicBezTo>
                    <a:pt x="3808" y="5006"/>
                    <a:pt x="3808" y="5006"/>
                    <a:pt x="3808" y="5006"/>
                  </a:cubicBezTo>
                  <a:cubicBezTo>
                    <a:pt x="4050" y="4898"/>
                    <a:pt x="4273" y="4753"/>
                    <a:pt x="4471" y="4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F9194582-4AA3-49DA-B0FB-A8284320B1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6" y="908050"/>
              <a:ext cx="1952625" cy="2025650"/>
            </a:xfrm>
            <a:custGeom>
              <a:avLst/>
              <a:gdLst>
                <a:gd name="T0" fmla="*/ 974 w 5128"/>
                <a:gd name="T1" fmla="*/ 4834 h 5327"/>
                <a:gd name="T2" fmla="*/ 2480 w 5128"/>
                <a:gd name="T3" fmla="*/ 5327 h 5327"/>
                <a:gd name="T4" fmla="*/ 2884 w 5128"/>
                <a:gd name="T5" fmla="*/ 5295 h 5327"/>
                <a:gd name="T6" fmla="*/ 4560 w 5128"/>
                <a:gd name="T7" fmla="*/ 4268 h 5327"/>
                <a:gd name="T8" fmla="*/ 5021 w 5128"/>
                <a:gd name="T9" fmla="*/ 2358 h 5327"/>
                <a:gd name="T10" fmla="*/ 2084 w 5128"/>
                <a:gd name="T11" fmla="*/ 221 h 5327"/>
                <a:gd name="T12" fmla="*/ 408 w 5128"/>
                <a:gd name="T13" fmla="*/ 1248 h 5327"/>
                <a:gd name="T14" fmla="*/ 20 w 5128"/>
                <a:gd name="T15" fmla="*/ 2032 h 5327"/>
                <a:gd name="T16" fmla="*/ 20 w 5128"/>
                <a:gd name="T17" fmla="*/ 3481 h 5327"/>
                <a:gd name="T18" fmla="*/ 974 w 5128"/>
                <a:gd name="T19" fmla="*/ 4834 h 5327"/>
                <a:gd name="T20" fmla="*/ 2124 w 5128"/>
                <a:gd name="T21" fmla="*/ 473 h 5327"/>
                <a:gd name="T22" fmla="*/ 2485 w 5128"/>
                <a:gd name="T23" fmla="*/ 444 h 5327"/>
                <a:gd name="T24" fmla="*/ 4769 w 5128"/>
                <a:gd name="T25" fmla="*/ 2398 h 5327"/>
                <a:gd name="T26" fmla="*/ 4354 w 5128"/>
                <a:gd name="T27" fmla="*/ 4118 h 5327"/>
                <a:gd name="T28" fmla="*/ 2844 w 5128"/>
                <a:gd name="T29" fmla="*/ 5043 h 5327"/>
                <a:gd name="T30" fmla="*/ 1124 w 5128"/>
                <a:gd name="T31" fmla="*/ 4628 h 5327"/>
                <a:gd name="T32" fmla="*/ 199 w 5128"/>
                <a:gd name="T33" fmla="*/ 3118 h 5327"/>
                <a:gd name="T34" fmla="*/ 2124 w 5128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8" h="5327">
                  <a:moveTo>
                    <a:pt x="974" y="4834"/>
                  </a:moveTo>
                  <a:cubicBezTo>
                    <a:pt x="1418" y="5157"/>
                    <a:pt x="1942" y="5327"/>
                    <a:pt x="2480" y="5327"/>
                  </a:cubicBezTo>
                  <a:cubicBezTo>
                    <a:pt x="2614" y="5327"/>
                    <a:pt x="2749" y="5316"/>
                    <a:pt x="2884" y="5295"/>
                  </a:cubicBezTo>
                  <a:cubicBezTo>
                    <a:pt x="3561" y="5188"/>
                    <a:pt x="4156" y="4824"/>
                    <a:pt x="4560" y="4268"/>
                  </a:cubicBezTo>
                  <a:cubicBezTo>
                    <a:pt x="4964" y="3713"/>
                    <a:pt x="5128" y="3035"/>
                    <a:pt x="5021" y="2358"/>
                  </a:cubicBezTo>
                  <a:cubicBezTo>
                    <a:pt x="4801" y="959"/>
                    <a:pt x="3483" y="0"/>
                    <a:pt x="2084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20" y="2032"/>
                  </a:cubicBezTo>
                  <a:cubicBezTo>
                    <a:pt x="20" y="3481"/>
                    <a:pt x="20" y="3481"/>
                    <a:pt x="20" y="3481"/>
                  </a:cubicBezTo>
                  <a:cubicBezTo>
                    <a:pt x="178" y="4023"/>
                    <a:pt x="509" y="4496"/>
                    <a:pt x="974" y="4834"/>
                  </a:cubicBezTo>
                  <a:close/>
                  <a:moveTo>
                    <a:pt x="2124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4" y="444"/>
                    <a:pt x="4590" y="1259"/>
                    <a:pt x="4769" y="2398"/>
                  </a:cubicBezTo>
                  <a:cubicBezTo>
                    <a:pt x="4865" y="3007"/>
                    <a:pt x="4718" y="3618"/>
                    <a:pt x="4354" y="4118"/>
                  </a:cubicBezTo>
                  <a:cubicBezTo>
                    <a:pt x="3990" y="4619"/>
                    <a:pt x="3454" y="4947"/>
                    <a:pt x="2844" y="5043"/>
                  </a:cubicBezTo>
                  <a:cubicBezTo>
                    <a:pt x="2235" y="5139"/>
                    <a:pt x="1624" y="4992"/>
                    <a:pt x="1124" y="4628"/>
                  </a:cubicBezTo>
                  <a:cubicBezTo>
                    <a:pt x="623" y="4264"/>
                    <a:pt x="295" y="3728"/>
                    <a:pt x="199" y="3118"/>
                  </a:cubicBezTo>
                  <a:cubicBezTo>
                    <a:pt x="0" y="1858"/>
                    <a:pt x="864" y="672"/>
                    <a:pt x="2124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1" name="Freeform 62">
              <a:extLst>
                <a:ext uri="{FF2B5EF4-FFF2-40B4-BE49-F238E27FC236}">
                  <a16:creationId xmlns:a16="http://schemas.microsoft.com/office/drawing/2014/main" id="{28C10F4E-FBB4-4241-A179-8F015DDA7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613" y="700088"/>
              <a:ext cx="2144713" cy="2427288"/>
            </a:xfrm>
            <a:custGeom>
              <a:avLst/>
              <a:gdLst>
                <a:gd name="T0" fmla="*/ 654 w 5633"/>
                <a:gd name="T1" fmla="*/ 5793 h 6384"/>
                <a:gd name="T2" fmla="*/ 2459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2 w 5633"/>
                <a:gd name="T17" fmla="*/ 1645 h 6384"/>
                <a:gd name="T18" fmla="*/ 2024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59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6" y="4450"/>
                    <a:pt x="5633" y="3637"/>
                    <a:pt x="5505" y="2826"/>
                  </a:cubicBezTo>
                  <a:cubicBezTo>
                    <a:pt x="5241" y="1149"/>
                    <a:pt x="3661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5" y="1737"/>
                    <a:pt x="182" y="1645"/>
                  </a:cubicBezTo>
                  <a:cubicBezTo>
                    <a:pt x="627" y="1034"/>
                    <a:pt x="1281" y="633"/>
                    <a:pt x="2024" y="516"/>
                  </a:cubicBezTo>
                  <a:cubicBezTo>
                    <a:pt x="2173" y="493"/>
                    <a:pt x="2320" y="481"/>
                    <a:pt x="2466" y="481"/>
                  </a:cubicBezTo>
                  <a:cubicBezTo>
                    <a:pt x="3830" y="481"/>
                    <a:pt x="5034" y="1476"/>
                    <a:pt x="5253" y="2865"/>
                  </a:cubicBezTo>
                  <a:cubicBezTo>
                    <a:pt x="5370" y="3609"/>
                    <a:pt x="5190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4" y="6031"/>
                    <a:pt x="804" y="5587"/>
                  </a:cubicBezTo>
                  <a:cubicBezTo>
                    <a:pt x="468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2" y="5393"/>
                    <a:pt x="401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48A3EDD7-EAB1-4454-9932-95F4C1753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8963" y="2820988"/>
              <a:ext cx="219075" cy="1152525"/>
            </a:xfrm>
            <a:custGeom>
              <a:avLst/>
              <a:gdLst>
                <a:gd name="T0" fmla="*/ 576 w 576"/>
                <a:gd name="T1" fmla="*/ 0 h 3032"/>
                <a:gd name="T2" fmla="*/ 111 w 576"/>
                <a:gd name="T3" fmla="*/ 1915 h 3032"/>
                <a:gd name="T4" fmla="*/ 576 w 576"/>
                <a:gd name="T5" fmla="*/ 3032 h 3032"/>
                <a:gd name="T6" fmla="*/ 576 w 576"/>
                <a:gd name="T7" fmla="*/ 2545 h 3032"/>
                <a:gd name="T8" fmla="*/ 363 w 576"/>
                <a:gd name="T9" fmla="*/ 1875 h 3032"/>
                <a:gd name="T10" fmla="*/ 576 w 576"/>
                <a:gd name="T11" fmla="*/ 489 h 3032"/>
                <a:gd name="T12" fmla="*/ 576 w 576"/>
                <a:gd name="T13" fmla="*/ 0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" h="3032">
                  <a:moveTo>
                    <a:pt x="576" y="0"/>
                  </a:moveTo>
                  <a:cubicBezTo>
                    <a:pt x="187" y="532"/>
                    <a:pt x="0" y="1213"/>
                    <a:pt x="111" y="1915"/>
                  </a:cubicBezTo>
                  <a:cubicBezTo>
                    <a:pt x="176" y="2326"/>
                    <a:pt x="336" y="2706"/>
                    <a:pt x="576" y="3032"/>
                  </a:cubicBezTo>
                  <a:cubicBezTo>
                    <a:pt x="576" y="2545"/>
                    <a:pt x="576" y="2545"/>
                    <a:pt x="576" y="2545"/>
                  </a:cubicBezTo>
                  <a:cubicBezTo>
                    <a:pt x="473" y="2336"/>
                    <a:pt x="400" y="2111"/>
                    <a:pt x="363" y="1875"/>
                  </a:cubicBezTo>
                  <a:cubicBezTo>
                    <a:pt x="285" y="1384"/>
                    <a:pt x="370" y="904"/>
                    <a:pt x="576" y="489"/>
                  </a:cubicBez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3" name="Freeform 64">
              <a:extLst>
                <a:ext uri="{FF2B5EF4-FFF2-40B4-BE49-F238E27FC236}">
                  <a16:creationId xmlns:a16="http://schemas.microsoft.com/office/drawing/2014/main" id="{4D16B22D-8A34-4D09-9163-F96F06539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0526" y="2530475"/>
              <a:ext cx="417513" cy="1730375"/>
            </a:xfrm>
            <a:custGeom>
              <a:avLst/>
              <a:gdLst>
                <a:gd name="T0" fmla="*/ 1097 w 1097"/>
                <a:gd name="T1" fmla="*/ 0 h 4550"/>
                <a:gd name="T2" fmla="*/ 681 w 1097"/>
                <a:gd name="T3" fmla="*/ 466 h 4550"/>
                <a:gd name="T4" fmla="*/ 128 w 1097"/>
                <a:gd name="T5" fmla="*/ 2755 h 4550"/>
                <a:gd name="T6" fmla="*/ 1097 w 1097"/>
                <a:gd name="T7" fmla="*/ 4550 h 4550"/>
                <a:gd name="T8" fmla="*/ 1097 w 1097"/>
                <a:gd name="T9" fmla="*/ 4193 h 4550"/>
                <a:gd name="T10" fmla="*/ 380 w 1097"/>
                <a:gd name="T11" fmla="*/ 2716 h 4550"/>
                <a:gd name="T12" fmla="*/ 887 w 1097"/>
                <a:gd name="T13" fmla="*/ 616 h 4550"/>
                <a:gd name="T14" fmla="*/ 1097 w 1097"/>
                <a:gd name="T15" fmla="*/ 361 h 4550"/>
                <a:gd name="T16" fmla="*/ 1097 w 1097"/>
                <a:gd name="T17" fmla="*/ 0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" h="4550">
                  <a:moveTo>
                    <a:pt x="1097" y="0"/>
                  </a:moveTo>
                  <a:cubicBezTo>
                    <a:pt x="945" y="140"/>
                    <a:pt x="805" y="295"/>
                    <a:pt x="681" y="466"/>
                  </a:cubicBezTo>
                  <a:cubicBezTo>
                    <a:pt x="197" y="1131"/>
                    <a:pt x="0" y="1944"/>
                    <a:pt x="128" y="2755"/>
                  </a:cubicBezTo>
                  <a:cubicBezTo>
                    <a:pt x="239" y="3455"/>
                    <a:pt x="579" y="4081"/>
                    <a:pt x="1097" y="4550"/>
                  </a:cubicBezTo>
                  <a:cubicBezTo>
                    <a:pt x="1097" y="4193"/>
                    <a:pt x="1097" y="4193"/>
                    <a:pt x="1097" y="4193"/>
                  </a:cubicBezTo>
                  <a:cubicBezTo>
                    <a:pt x="718" y="3786"/>
                    <a:pt x="469" y="3276"/>
                    <a:pt x="380" y="2716"/>
                  </a:cubicBezTo>
                  <a:cubicBezTo>
                    <a:pt x="263" y="1972"/>
                    <a:pt x="443" y="1226"/>
                    <a:pt x="887" y="616"/>
                  </a:cubicBezTo>
                  <a:cubicBezTo>
                    <a:pt x="953" y="526"/>
                    <a:pt x="1023" y="441"/>
                    <a:pt x="1097" y="361"/>
                  </a:cubicBezTo>
                  <a:lnTo>
                    <a:pt x="10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4" name="Freeform 65">
              <a:extLst>
                <a:ext uri="{FF2B5EF4-FFF2-40B4-BE49-F238E27FC236}">
                  <a16:creationId xmlns:a16="http://schemas.microsoft.com/office/drawing/2014/main" id="{53707872-AC8C-4E03-93B0-2391798107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02413" y="1325563"/>
              <a:ext cx="1266825" cy="1220788"/>
            </a:xfrm>
            <a:custGeom>
              <a:avLst/>
              <a:gdLst>
                <a:gd name="T0" fmla="*/ 752 w 3326"/>
                <a:gd name="T1" fmla="*/ 2915 h 3212"/>
                <a:gd name="T2" fmla="*/ 1661 w 3326"/>
                <a:gd name="T3" fmla="*/ 3212 h 3212"/>
                <a:gd name="T4" fmla="*/ 1904 w 3326"/>
                <a:gd name="T5" fmla="*/ 3193 h 3212"/>
                <a:gd name="T6" fmla="*/ 3193 w 3326"/>
                <a:gd name="T7" fmla="*/ 1422 h 3212"/>
                <a:gd name="T8" fmla="*/ 1422 w 3326"/>
                <a:gd name="T9" fmla="*/ 133 h 3212"/>
                <a:gd name="T10" fmla="*/ 133 w 3326"/>
                <a:gd name="T11" fmla="*/ 1904 h 3212"/>
                <a:gd name="T12" fmla="*/ 752 w 3326"/>
                <a:gd name="T13" fmla="*/ 2915 h 3212"/>
                <a:gd name="T14" fmla="*/ 1462 w 3326"/>
                <a:gd name="T15" fmla="*/ 385 h 3212"/>
                <a:gd name="T16" fmla="*/ 1664 w 3326"/>
                <a:gd name="T17" fmla="*/ 369 h 3212"/>
                <a:gd name="T18" fmla="*/ 2941 w 3326"/>
                <a:gd name="T19" fmla="*/ 1462 h 3212"/>
                <a:gd name="T20" fmla="*/ 1865 w 3326"/>
                <a:gd name="T21" fmla="*/ 2941 h 3212"/>
                <a:gd name="T22" fmla="*/ 902 w 3326"/>
                <a:gd name="T23" fmla="*/ 2709 h 3212"/>
                <a:gd name="T24" fmla="*/ 385 w 3326"/>
                <a:gd name="T25" fmla="*/ 1865 h 3212"/>
                <a:gd name="T26" fmla="*/ 1462 w 3326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6" h="3212">
                  <a:moveTo>
                    <a:pt x="752" y="2915"/>
                  </a:moveTo>
                  <a:cubicBezTo>
                    <a:pt x="1020" y="3110"/>
                    <a:pt x="1336" y="3212"/>
                    <a:pt x="1661" y="3212"/>
                  </a:cubicBezTo>
                  <a:cubicBezTo>
                    <a:pt x="1741" y="3212"/>
                    <a:pt x="1823" y="3206"/>
                    <a:pt x="1904" y="3193"/>
                  </a:cubicBezTo>
                  <a:cubicBezTo>
                    <a:pt x="2748" y="3060"/>
                    <a:pt x="3326" y="2265"/>
                    <a:pt x="3193" y="1422"/>
                  </a:cubicBezTo>
                  <a:cubicBezTo>
                    <a:pt x="3060" y="578"/>
                    <a:pt x="2265" y="0"/>
                    <a:pt x="1422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8" y="2312"/>
                    <a:pt x="417" y="2671"/>
                    <a:pt x="752" y="2915"/>
                  </a:cubicBezTo>
                  <a:close/>
                  <a:moveTo>
                    <a:pt x="1462" y="385"/>
                  </a:moveTo>
                  <a:cubicBezTo>
                    <a:pt x="1530" y="374"/>
                    <a:pt x="1597" y="369"/>
                    <a:pt x="1664" y="369"/>
                  </a:cubicBezTo>
                  <a:cubicBezTo>
                    <a:pt x="2289" y="369"/>
                    <a:pt x="2841" y="825"/>
                    <a:pt x="2941" y="1462"/>
                  </a:cubicBezTo>
                  <a:cubicBezTo>
                    <a:pt x="3052" y="2166"/>
                    <a:pt x="2569" y="2830"/>
                    <a:pt x="1865" y="2941"/>
                  </a:cubicBezTo>
                  <a:cubicBezTo>
                    <a:pt x="1524" y="2995"/>
                    <a:pt x="1182" y="2912"/>
                    <a:pt x="902" y="2709"/>
                  </a:cubicBezTo>
                  <a:cubicBezTo>
                    <a:pt x="623" y="2505"/>
                    <a:pt x="439" y="2205"/>
                    <a:pt x="385" y="1865"/>
                  </a:cubicBezTo>
                  <a:cubicBezTo>
                    <a:pt x="274" y="1160"/>
                    <a:pt x="757" y="496"/>
                    <a:pt x="1462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44152A28-76D9-4E70-8D84-23DCB55334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7788" y="1150938"/>
              <a:ext cx="1649413" cy="1589088"/>
            </a:xfrm>
            <a:custGeom>
              <a:avLst/>
              <a:gdLst>
                <a:gd name="T0" fmla="*/ 2118 w 4329"/>
                <a:gd name="T1" fmla="*/ 4178 h 4178"/>
                <a:gd name="T2" fmla="*/ 2440 w 4329"/>
                <a:gd name="T3" fmla="*/ 4152 h 4178"/>
                <a:gd name="T4" fmla="*/ 4153 w 4329"/>
                <a:gd name="T5" fmla="*/ 1798 h 4178"/>
                <a:gd name="T6" fmla="*/ 3330 w 4329"/>
                <a:gd name="T7" fmla="*/ 455 h 4178"/>
                <a:gd name="T8" fmla="*/ 1799 w 4329"/>
                <a:gd name="T9" fmla="*/ 86 h 4178"/>
                <a:gd name="T10" fmla="*/ 455 w 4329"/>
                <a:gd name="T11" fmla="*/ 908 h 4178"/>
                <a:gd name="T12" fmla="*/ 86 w 4329"/>
                <a:gd name="T13" fmla="*/ 2440 h 4178"/>
                <a:gd name="T14" fmla="*/ 2118 w 4329"/>
                <a:gd name="T15" fmla="*/ 4178 h 4178"/>
                <a:gd name="T16" fmla="*/ 662 w 4329"/>
                <a:gd name="T17" fmla="*/ 1058 h 4178"/>
                <a:gd name="T18" fmla="*/ 1838 w 4329"/>
                <a:gd name="T19" fmla="*/ 338 h 4178"/>
                <a:gd name="T20" fmla="*/ 2122 w 4329"/>
                <a:gd name="T21" fmla="*/ 315 h 4178"/>
                <a:gd name="T22" fmla="*/ 3180 w 4329"/>
                <a:gd name="T23" fmla="*/ 661 h 4178"/>
                <a:gd name="T24" fmla="*/ 3901 w 4329"/>
                <a:gd name="T25" fmla="*/ 1838 h 4178"/>
                <a:gd name="T26" fmla="*/ 2400 w 4329"/>
                <a:gd name="T27" fmla="*/ 3901 h 4178"/>
                <a:gd name="T28" fmla="*/ 338 w 4329"/>
                <a:gd name="T29" fmla="*/ 2400 h 4178"/>
                <a:gd name="T30" fmla="*/ 662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8" y="4178"/>
                  </a:moveTo>
                  <a:cubicBezTo>
                    <a:pt x="2224" y="4178"/>
                    <a:pt x="2332" y="4169"/>
                    <a:pt x="2440" y="4152"/>
                  </a:cubicBezTo>
                  <a:cubicBezTo>
                    <a:pt x="3561" y="3976"/>
                    <a:pt x="4329" y="2920"/>
                    <a:pt x="4153" y="1798"/>
                  </a:cubicBezTo>
                  <a:cubicBezTo>
                    <a:pt x="4067" y="1256"/>
                    <a:pt x="3775" y="779"/>
                    <a:pt x="3330" y="455"/>
                  </a:cubicBezTo>
                  <a:cubicBezTo>
                    <a:pt x="2885" y="131"/>
                    <a:pt x="2341" y="0"/>
                    <a:pt x="1799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2" y="1354"/>
                    <a:pt x="0" y="1897"/>
                    <a:pt x="86" y="2440"/>
                  </a:cubicBezTo>
                  <a:cubicBezTo>
                    <a:pt x="245" y="3453"/>
                    <a:pt x="1123" y="4178"/>
                    <a:pt x="2118" y="4178"/>
                  </a:cubicBezTo>
                  <a:close/>
                  <a:moveTo>
                    <a:pt x="662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3" y="323"/>
                    <a:pt x="2028" y="315"/>
                    <a:pt x="2122" y="315"/>
                  </a:cubicBezTo>
                  <a:cubicBezTo>
                    <a:pt x="2500" y="315"/>
                    <a:pt x="2868" y="434"/>
                    <a:pt x="3180" y="661"/>
                  </a:cubicBezTo>
                  <a:cubicBezTo>
                    <a:pt x="3570" y="945"/>
                    <a:pt x="3826" y="1363"/>
                    <a:pt x="3901" y="1838"/>
                  </a:cubicBezTo>
                  <a:cubicBezTo>
                    <a:pt x="4056" y="2821"/>
                    <a:pt x="3382" y="3746"/>
                    <a:pt x="2400" y="3901"/>
                  </a:cubicBezTo>
                  <a:cubicBezTo>
                    <a:pt x="1418" y="4056"/>
                    <a:pt x="493" y="3382"/>
                    <a:pt x="338" y="2400"/>
                  </a:cubicBezTo>
                  <a:cubicBezTo>
                    <a:pt x="263" y="1925"/>
                    <a:pt x="378" y="1448"/>
                    <a:pt x="662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6" name="Freeform 67">
              <a:extLst>
                <a:ext uri="{FF2B5EF4-FFF2-40B4-BE49-F238E27FC236}">
                  <a16:creationId xmlns:a16="http://schemas.microsoft.com/office/drawing/2014/main" id="{FBA0476C-DE36-49ED-B73A-9A2A9FA9C8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59676" y="5167313"/>
              <a:ext cx="423863" cy="407988"/>
            </a:xfrm>
            <a:custGeom>
              <a:avLst/>
              <a:gdLst>
                <a:gd name="T0" fmla="*/ 879 w 1113"/>
                <a:gd name="T1" fmla="*/ 116 h 1073"/>
                <a:gd name="T2" fmla="*/ 486 w 1113"/>
                <a:gd name="T3" fmla="*/ 21 h 1073"/>
                <a:gd name="T4" fmla="*/ 46 w 1113"/>
                <a:gd name="T5" fmla="*/ 626 h 1073"/>
                <a:gd name="T6" fmla="*/ 257 w 1113"/>
                <a:gd name="T7" fmla="*/ 972 h 1073"/>
                <a:gd name="T8" fmla="*/ 567 w 1113"/>
                <a:gd name="T9" fmla="*/ 1073 h 1073"/>
                <a:gd name="T10" fmla="*/ 650 w 1113"/>
                <a:gd name="T11" fmla="*/ 1066 h 1073"/>
                <a:gd name="T12" fmla="*/ 996 w 1113"/>
                <a:gd name="T13" fmla="*/ 855 h 1073"/>
                <a:gd name="T14" fmla="*/ 1091 w 1113"/>
                <a:gd name="T15" fmla="*/ 462 h 1073"/>
                <a:gd name="T16" fmla="*/ 879 w 1113"/>
                <a:gd name="T17" fmla="*/ 116 h 1073"/>
                <a:gd name="T18" fmla="*/ 790 w 1113"/>
                <a:gd name="T19" fmla="*/ 705 h 1073"/>
                <a:gd name="T20" fmla="*/ 611 w 1113"/>
                <a:gd name="T21" fmla="*/ 815 h 1073"/>
                <a:gd name="T22" fmla="*/ 297 w 1113"/>
                <a:gd name="T23" fmla="*/ 587 h 1073"/>
                <a:gd name="T24" fmla="*/ 525 w 1113"/>
                <a:gd name="T25" fmla="*/ 273 h 1073"/>
                <a:gd name="T26" fmla="*/ 569 w 1113"/>
                <a:gd name="T27" fmla="*/ 270 h 1073"/>
                <a:gd name="T28" fmla="*/ 729 w 1113"/>
                <a:gd name="T29" fmla="*/ 322 h 1073"/>
                <a:gd name="T30" fmla="*/ 839 w 1113"/>
                <a:gd name="T31" fmla="*/ 501 h 1073"/>
                <a:gd name="T32" fmla="*/ 790 w 1113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3" h="1073">
                  <a:moveTo>
                    <a:pt x="879" y="116"/>
                  </a:moveTo>
                  <a:cubicBezTo>
                    <a:pt x="765" y="33"/>
                    <a:pt x="625" y="0"/>
                    <a:pt x="486" y="21"/>
                  </a:cubicBezTo>
                  <a:cubicBezTo>
                    <a:pt x="198" y="67"/>
                    <a:pt x="0" y="338"/>
                    <a:pt x="46" y="626"/>
                  </a:cubicBezTo>
                  <a:cubicBezTo>
                    <a:pt x="68" y="766"/>
                    <a:pt x="143" y="888"/>
                    <a:pt x="257" y="972"/>
                  </a:cubicBezTo>
                  <a:cubicBezTo>
                    <a:pt x="348" y="1038"/>
                    <a:pt x="456" y="1073"/>
                    <a:pt x="567" y="1073"/>
                  </a:cubicBezTo>
                  <a:cubicBezTo>
                    <a:pt x="595" y="1073"/>
                    <a:pt x="622" y="1071"/>
                    <a:pt x="650" y="1066"/>
                  </a:cubicBezTo>
                  <a:cubicBezTo>
                    <a:pt x="790" y="1044"/>
                    <a:pt x="913" y="969"/>
                    <a:pt x="996" y="855"/>
                  </a:cubicBezTo>
                  <a:cubicBezTo>
                    <a:pt x="1079" y="741"/>
                    <a:pt x="1113" y="601"/>
                    <a:pt x="1091" y="462"/>
                  </a:cubicBezTo>
                  <a:cubicBezTo>
                    <a:pt x="1069" y="322"/>
                    <a:pt x="994" y="199"/>
                    <a:pt x="879" y="116"/>
                  </a:cubicBezTo>
                  <a:close/>
                  <a:moveTo>
                    <a:pt x="790" y="705"/>
                  </a:moveTo>
                  <a:cubicBezTo>
                    <a:pt x="747" y="764"/>
                    <a:pt x="683" y="803"/>
                    <a:pt x="611" y="815"/>
                  </a:cubicBezTo>
                  <a:cubicBezTo>
                    <a:pt x="461" y="839"/>
                    <a:pt x="321" y="736"/>
                    <a:pt x="297" y="587"/>
                  </a:cubicBezTo>
                  <a:cubicBezTo>
                    <a:pt x="274" y="437"/>
                    <a:pt x="376" y="297"/>
                    <a:pt x="525" y="273"/>
                  </a:cubicBezTo>
                  <a:cubicBezTo>
                    <a:pt x="540" y="271"/>
                    <a:pt x="554" y="270"/>
                    <a:pt x="569" y="270"/>
                  </a:cubicBezTo>
                  <a:cubicBezTo>
                    <a:pt x="626" y="270"/>
                    <a:pt x="682" y="288"/>
                    <a:pt x="729" y="322"/>
                  </a:cubicBezTo>
                  <a:cubicBezTo>
                    <a:pt x="788" y="365"/>
                    <a:pt x="827" y="429"/>
                    <a:pt x="839" y="501"/>
                  </a:cubicBezTo>
                  <a:cubicBezTo>
                    <a:pt x="850" y="574"/>
                    <a:pt x="833" y="646"/>
                    <a:pt x="790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7" name="Freeform 68">
              <a:extLst>
                <a:ext uri="{FF2B5EF4-FFF2-40B4-BE49-F238E27FC236}">
                  <a16:creationId xmlns:a16="http://schemas.microsoft.com/office/drawing/2014/main" id="{341D95D0-6D4D-409C-B78D-1A6D55DF4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1" y="4551363"/>
              <a:ext cx="1493838" cy="1606550"/>
            </a:xfrm>
            <a:custGeom>
              <a:avLst/>
              <a:gdLst>
                <a:gd name="T0" fmla="*/ 3923 w 3923"/>
                <a:gd name="T1" fmla="*/ 1023 h 4222"/>
                <a:gd name="T2" fmla="*/ 1889 w 3923"/>
                <a:gd name="T3" fmla="*/ 129 h 4222"/>
                <a:gd name="T4" fmla="*/ 177 w 3923"/>
                <a:gd name="T5" fmla="*/ 2484 h 4222"/>
                <a:gd name="T6" fmla="*/ 999 w 3923"/>
                <a:gd name="T7" fmla="*/ 3827 h 4222"/>
                <a:gd name="T8" fmla="*/ 2207 w 3923"/>
                <a:gd name="T9" fmla="*/ 4222 h 4222"/>
                <a:gd name="T10" fmla="*/ 2531 w 3923"/>
                <a:gd name="T11" fmla="*/ 4196 h 4222"/>
                <a:gd name="T12" fmla="*/ 3874 w 3923"/>
                <a:gd name="T13" fmla="*/ 3374 h 4222"/>
                <a:gd name="T14" fmla="*/ 3923 w 3923"/>
                <a:gd name="T15" fmla="*/ 3302 h 4222"/>
                <a:gd name="T16" fmla="*/ 3923 w 3923"/>
                <a:gd name="T17" fmla="*/ 2727 h 4222"/>
                <a:gd name="T18" fmla="*/ 3668 w 3923"/>
                <a:gd name="T19" fmla="*/ 3224 h 4222"/>
                <a:gd name="T20" fmla="*/ 2491 w 3923"/>
                <a:gd name="T21" fmla="*/ 3944 h 4222"/>
                <a:gd name="T22" fmla="*/ 1149 w 3923"/>
                <a:gd name="T23" fmla="*/ 3621 h 4222"/>
                <a:gd name="T24" fmla="*/ 429 w 3923"/>
                <a:gd name="T25" fmla="*/ 2444 h 4222"/>
                <a:gd name="T26" fmla="*/ 752 w 3923"/>
                <a:gd name="T27" fmla="*/ 1102 h 4222"/>
                <a:gd name="T28" fmla="*/ 1929 w 3923"/>
                <a:gd name="T29" fmla="*/ 381 h 4222"/>
                <a:gd name="T30" fmla="*/ 2211 w 3923"/>
                <a:gd name="T31" fmla="*/ 359 h 4222"/>
                <a:gd name="T32" fmla="*/ 3923 w 3923"/>
                <a:gd name="T33" fmla="*/ 1599 h 4222"/>
                <a:gd name="T34" fmla="*/ 3923 w 3923"/>
                <a:gd name="T35" fmla="*/ 1023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3923" y="1023"/>
                  </a:moveTo>
                  <a:cubicBezTo>
                    <a:pt x="3490" y="375"/>
                    <a:pt x="2707" y="0"/>
                    <a:pt x="1889" y="129"/>
                  </a:cubicBezTo>
                  <a:cubicBezTo>
                    <a:pt x="768" y="306"/>
                    <a:pt x="0" y="1362"/>
                    <a:pt x="177" y="2484"/>
                  </a:cubicBezTo>
                  <a:cubicBezTo>
                    <a:pt x="262" y="3026"/>
                    <a:pt x="554" y="3503"/>
                    <a:pt x="999" y="3827"/>
                  </a:cubicBezTo>
                  <a:cubicBezTo>
                    <a:pt x="1356" y="4086"/>
                    <a:pt x="1775" y="4222"/>
                    <a:pt x="2207" y="4222"/>
                  </a:cubicBezTo>
                  <a:cubicBezTo>
                    <a:pt x="2314" y="4222"/>
                    <a:pt x="2422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39" y="3904"/>
                    <a:pt x="1149" y="3621"/>
                  </a:cubicBezTo>
                  <a:cubicBezTo>
                    <a:pt x="759" y="3337"/>
                    <a:pt x="503" y="2919"/>
                    <a:pt x="429" y="2444"/>
                  </a:cubicBezTo>
                  <a:cubicBezTo>
                    <a:pt x="354" y="1969"/>
                    <a:pt x="469" y="1492"/>
                    <a:pt x="752" y="1102"/>
                  </a:cubicBezTo>
                  <a:cubicBezTo>
                    <a:pt x="1036" y="712"/>
                    <a:pt x="1454" y="456"/>
                    <a:pt x="1929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lnTo>
                    <a:pt x="3923" y="10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8" name="Freeform 69">
              <a:extLst>
                <a:ext uri="{FF2B5EF4-FFF2-40B4-BE49-F238E27FC236}">
                  <a16:creationId xmlns:a16="http://schemas.microsoft.com/office/drawing/2014/main" id="{5B133B50-E13E-4CC7-BA7D-5CEF173B67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0376" y="1533525"/>
              <a:ext cx="831850" cy="819150"/>
            </a:xfrm>
            <a:custGeom>
              <a:avLst/>
              <a:gdLst>
                <a:gd name="T0" fmla="*/ 1114 w 2184"/>
                <a:gd name="T1" fmla="*/ 2154 h 2154"/>
                <a:gd name="T2" fmla="*/ 1277 w 2184"/>
                <a:gd name="T3" fmla="*/ 2141 h 2154"/>
                <a:gd name="T4" fmla="*/ 1955 w 2184"/>
                <a:gd name="T5" fmla="*/ 1726 h 2154"/>
                <a:gd name="T6" fmla="*/ 2141 w 2184"/>
                <a:gd name="T7" fmla="*/ 953 h 2154"/>
                <a:gd name="T8" fmla="*/ 953 w 2184"/>
                <a:gd name="T9" fmla="*/ 89 h 2154"/>
                <a:gd name="T10" fmla="*/ 89 w 2184"/>
                <a:gd name="T11" fmla="*/ 1277 h 2154"/>
                <a:gd name="T12" fmla="*/ 1114 w 2184"/>
                <a:gd name="T13" fmla="*/ 2154 h 2154"/>
                <a:gd name="T14" fmla="*/ 993 w 2184"/>
                <a:gd name="T15" fmla="*/ 341 h 2154"/>
                <a:gd name="T16" fmla="*/ 1116 w 2184"/>
                <a:gd name="T17" fmla="*/ 331 h 2154"/>
                <a:gd name="T18" fmla="*/ 1889 w 2184"/>
                <a:gd name="T19" fmla="*/ 993 h 2154"/>
                <a:gd name="T20" fmla="*/ 1749 w 2184"/>
                <a:gd name="T21" fmla="*/ 1576 h 2154"/>
                <a:gd name="T22" fmla="*/ 1237 w 2184"/>
                <a:gd name="T23" fmla="*/ 1889 h 2154"/>
                <a:gd name="T24" fmla="*/ 341 w 2184"/>
                <a:gd name="T25" fmla="*/ 1237 h 2154"/>
                <a:gd name="T26" fmla="*/ 993 w 2184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54">
                  <a:moveTo>
                    <a:pt x="1114" y="2154"/>
                  </a:moveTo>
                  <a:cubicBezTo>
                    <a:pt x="1168" y="2154"/>
                    <a:pt x="1222" y="2150"/>
                    <a:pt x="1277" y="2141"/>
                  </a:cubicBezTo>
                  <a:cubicBezTo>
                    <a:pt x="1551" y="2098"/>
                    <a:pt x="1791" y="1951"/>
                    <a:pt x="1955" y="1726"/>
                  </a:cubicBezTo>
                  <a:cubicBezTo>
                    <a:pt x="2118" y="1501"/>
                    <a:pt x="2184" y="1227"/>
                    <a:pt x="2141" y="953"/>
                  </a:cubicBezTo>
                  <a:cubicBezTo>
                    <a:pt x="2052" y="387"/>
                    <a:pt x="1519" y="0"/>
                    <a:pt x="953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2" y="2154"/>
                    <a:pt x="1114" y="2154"/>
                  </a:cubicBezTo>
                  <a:close/>
                  <a:moveTo>
                    <a:pt x="993" y="341"/>
                  </a:moveTo>
                  <a:cubicBezTo>
                    <a:pt x="1034" y="334"/>
                    <a:pt x="1075" y="331"/>
                    <a:pt x="1116" y="331"/>
                  </a:cubicBezTo>
                  <a:cubicBezTo>
                    <a:pt x="1494" y="331"/>
                    <a:pt x="1829" y="607"/>
                    <a:pt x="1889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5" y="1745"/>
                    <a:pt x="1444" y="1857"/>
                    <a:pt x="1237" y="1889"/>
                  </a:cubicBezTo>
                  <a:cubicBezTo>
                    <a:pt x="810" y="1957"/>
                    <a:pt x="408" y="1664"/>
                    <a:pt x="341" y="1237"/>
                  </a:cubicBezTo>
                  <a:cubicBezTo>
                    <a:pt x="274" y="810"/>
                    <a:pt x="566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39" name="Freeform 70">
              <a:extLst>
                <a:ext uri="{FF2B5EF4-FFF2-40B4-BE49-F238E27FC236}">
                  <a16:creationId xmlns:a16="http://schemas.microsoft.com/office/drawing/2014/main" id="{7D9AB72B-8B9C-419E-B875-FA397C4766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67563" y="4741863"/>
              <a:ext cx="1241425" cy="1220788"/>
            </a:xfrm>
            <a:custGeom>
              <a:avLst/>
              <a:gdLst>
                <a:gd name="T0" fmla="*/ 1353 w 3257"/>
                <a:gd name="T1" fmla="*/ 133 h 3212"/>
                <a:gd name="T2" fmla="*/ 342 w 3257"/>
                <a:gd name="T3" fmla="*/ 752 h 3212"/>
                <a:gd name="T4" fmla="*/ 64 w 3257"/>
                <a:gd name="T5" fmla="*/ 1904 h 3212"/>
                <a:gd name="T6" fmla="*/ 683 w 3257"/>
                <a:gd name="T7" fmla="*/ 2915 h 3212"/>
                <a:gd name="T8" fmla="*/ 1592 w 3257"/>
                <a:gd name="T9" fmla="*/ 3212 h 3212"/>
                <a:gd name="T10" fmla="*/ 1835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3 w 3257"/>
                <a:gd name="T19" fmla="*/ 2709 h 3212"/>
                <a:gd name="T20" fmla="*/ 316 w 3257"/>
                <a:gd name="T21" fmla="*/ 1864 h 3212"/>
                <a:gd name="T22" fmla="*/ 548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2" y="752"/>
                  </a:cubicBezTo>
                  <a:cubicBezTo>
                    <a:pt x="99" y="1087"/>
                    <a:pt x="0" y="1496"/>
                    <a:pt x="64" y="1904"/>
                  </a:cubicBezTo>
                  <a:cubicBezTo>
                    <a:pt x="129" y="2312"/>
                    <a:pt x="348" y="2671"/>
                    <a:pt x="683" y="2915"/>
                  </a:cubicBezTo>
                  <a:cubicBezTo>
                    <a:pt x="951" y="3110"/>
                    <a:pt x="1267" y="3212"/>
                    <a:pt x="1592" y="3212"/>
                  </a:cubicBezTo>
                  <a:cubicBezTo>
                    <a:pt x="1672" y="3212"/>
                    <a:pt x="1754" y="3206"/>
                    <a:pt x="1835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6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3" y="2709"/>
                  </a:cubicBezTo>
                  <a:cubicBezTo>
                    <a:pt x="553" y="2505"/>
                    <a:pt x="370" y="2205"/>
                    <a:pt x="316" y="1864"/>
                  </a:cubicBezTo>
                  <a:cubicBezTo>
                    <a:pt x="262" y="1524"/>
                    <a:pt x="345" y="1182"/>
                    <a:pt x="548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0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16250AB3-1537-446C-A543-035B6FCAA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1" y="6227763"/>
              <a:ext cx="52388" cy="38100"/>
            </a:xfrm>
            <a:custGeom>
              <a:avLst/>
              <a:gdLst>
                <a:gd name="T0" fmla="*/ 139 w 139"/>
                <a:gd name="T1" fmla="*/ 0 h 100"/>
                <a:gd name="T2" fmla="*/ 0 w 139"/>
                <a:gd name="T3" fmla="*/ 100 h 100"/>
                <a:gd name="T4" fmla="*/ 139 w 139"/>
                <a:gd name="T5" fmla="*/ 100 h 100"/>
                <a:gd name="T6" fmla="*/ 139 w 139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00">
                  <a:moveTo>
                    <a:pt x="139" y="0"/>
                  </a:moveTo>
                  <a:cubicBezTo>
                    <a:pt x="94" y="35"/>
                    <a:pt x="47" y="68"/>
                    <a:pt x="0" y="100"/>
                  </a:cubicBezTo>
                  <a:cubicBezTo>
                    <a:pt x="139" y="100"/>
                    <a:pt x="139" y="100"/>
                    <a:pt x="139" y="100"/>
                  </a:cubicBezTo>
                  <a:lnTo>
                    <a:pt x="1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1" name="Freeform 72">
              <a:extLst>
                <a:ext uri="{FF2B5EF4-FFF2-40B4-BE49-F238E27FC236}">
                  <a16:creationId xmlns:a16="http://schemas.microsoft.com/office/drawing/2014/main" id="{D357CB51-0C8A-4487-9EBF-B05F20A49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9076" y="4171950"/>
              <a:ext cx="1858963" cy="2093913"/>
            </a:xfrm>
            <a:custGeom>
              <a:avLst/>
              <a:gdLst>
                <a:gd name="T0" fmla="*/ 1508 w 4881"/>
                <a:gd name="T1" fmla="*/ 5444 h 5506"/>
                <a:gd name="T2" fmla="*/ 379 w 4881"/>
                <a:gd name="T3" fmla="*/ 3602 h 5506"/>
                <a:gd name="T4" fmla="*/ 2728 w 4881"/>
                <a:gd name="T5" fmla="*/ 373 h 5506"/>
                <a:gd name="T6" fmla="*/ 3170 w 4881"/>
                <a:gd name="T7" fmla="*/ 338 h 5506"/>
                <a:gd name="T8" fmla="*/ 4881 w 4881"/>
                <a:gd name="T9" fmla="*/ 920 h 5506"/>
                <a:gd name="T10" fmla="*/ 4881 w 4881"/>
                <a:gd name="T11" fmla="*/ 607 h 5506"/>
                <a:gd name="T12" fmla="*/ 2689 w 4881"/>
                <a:gd name="T13" fmla="*/ 121 h 5506"/>
                <a:gd name="T14" fmla="*/ 680 w 4881"/>
                <a:gd name="T15" fmla="*/ 1352 h 5506"/>
                <a:gd name="T16" fmla="*/ 127 w 4881"/>
                <a:gd name="T17" fmla="*/ 3641 h 5506"/>
                <a:gd name="T18" fmla="*/ 1175 w 4881"/>
                <a:gd name="T19" fmla="*/ 5506 h 5506"/>
                <a:gd name="T20" fmla="*/ 1598 w 4881"/>
                <a:gd name="T21" fmla="*/ 5506 h 5506"/>
                <a:gd name="T22" fmla="*/ 1508 w 4881"/>
                <a:gd name="T23" fmla="*/ 5444 h 5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81" h="5506">
                  <a:moveTo>
                    <a:pt x="1508" y="5444"/>
                  </a:moveTo>
                  <a:cubicBezTo>
                    <a:pt x="897" y="5000"/>
                    <a:pt x="496" y="4345"/>
                    <a:pt x="379" y="3602"/>
                  </a:cubicBezTo>
                  <a:cubicBezTo>
                    <a:pt x="137" y="2064"/>
                    <a:pt x="1191" y="616"/>
                    <a:pt x="2728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4" y="172"/>
                    <a:pt x="3461" y="0"/>
                    <a:pt x="2689" y="121"/>
                  </a:cubicBezTo>
                  <a:cubicBezTo>
                    <a:pt x="1878" y="249"/>
                    <a:pt x="1164" y="686"/>
                    <a:pt x="680" y="1352"/>
                  </a:cubicBezTo>
                  <a:cubicBezTo>
                    <a:pt x="196" y="2017"/>
                    <a:pt x="0" y="2830"/>
                    <a:pt x="127" y="3641"/>
                  </a:cubicBezTo>
                  <a:cubicBezTo>
                    <a:pt x="247" y="4397"/>
                    <a:pt x="633" y="5046"/>
                    <a:pt x="1175" y="5506"/>
                  </a:cubicBezTo>
                  <a:cubicBezTo>
                    <a:pt x="1598" y="5506"/>
                    <a:pt x="1598" y="5506"/>
                    <a:pt x="1598" y="5506"/>
                  </a:cubicBezTo>
                  <a:cubicBezTo>
                    <a:pt x="1568" y="5486"/>
                    <a:pt x="1537" y="5465"/>
                    <a:pt x="1508" y="5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42" name="Freeform 73">
              <a:extLst>
                <a:ext uri="{FF2B5EF4-FFF2-40B4-BE49-F238E27FC236}">
                  <a16:creationId xmlns:a16="http://schemas.microsoft.com/office/drawing/2014/main" id="{1367E790-F74B-4927-AE8E-98C21A511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7588" y="4967288"/>
              <a:ext cx="833438" cy="801688"/>
            </a:xfrm>
            <a:custGeom>
              <a:avLst/>
              <a:gdLst>
                <a:gd name="T0" fmla="*/ 1680 w 2184"/>
                <a:gd name="T1" fmla="*/ 229 h 2108"/>
                <a:gd name="T2" fmla="*/ 907 w 2184"/>
                <a:gd name="T3" fmla="*/ 43 h 2108"/>
                <a:gd name="T4" fmla="*/ 229 w 2184"/>
                <a:gd name="T5" fmla="*/ 458 h 2108"/>
                <a:gd name="T6" fmla="*/ 43 w 2184"/>
                <a:gd name="T7" fmla="*/ 1231 h 2108"/>
                <a:gd name="T8" fmla="*/ 1068 w 2184"/>
                <a:gd name="T9" fmla="*/ 2108 h 2108"/>
                <a:gd name="T10" fmla="*/ 1231 w 2184"/>
                <a:gd name="T11" fmla="*/ 2095 h 2108"/>
                <a:gd name="T12" fmla="*/ 2095 w 2184"/>
                <a:gd name="T13" fmla="*/ 907 h 2108"/>
                <a:gd name="T14" fmla="*/ 1680 w 2184"/>
                <a:gd name="T15" fmla="*/ 229 h 2108"/>
                <a:gd name="T16" fmla="*/ 1191 w 2184"/>
                <a:gd name="T17" fmla="*/ 1843 h 2108"/>
                <a:gd name="T18" fmla="*/ 295 w 2184"/>
                <a:gd name="T19" fmla="*/ 1191 h 2108"/>
                <a:gd name="T20" fmla="*/ 947 w 2184"/>
                <a:gd name="T21" fmla="*/ 295 h 2108"/>
                <a:gd name="T22" fmla="*/ 1070 w 2184"/>
                <a:gd name="T23" fmla="*/ 285 h 2108"/>
                <a:gd name="T24" fmla="*/ 1843 w 2184"/>
                <a:gd name="T25" fmla="*/ 947 h 2108"/>
                <a:gd name="T26" fmla="*/ 1191 w 2184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08">
                  <a:moveTo>
                    <a:pt x="1680" y="229"/>
                  </a:moveTo>
                  <a:cubicBezTo>
                    <a:pt x="1455" y="66"/>
                    <a:pt x="1181" y="0"/>
                    <a:pt x="907" y="43"/>
                  </a:cubicBezTo>
                  <a:cubicBezTo>
                    <a:pt x="633" y="86"/>
                    <a:pt x="393" y="233"/>
                    <a:pt x="229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6" y="2108"/>
                    <a:pt x="1068" y="2108"/>
                  </a:cubicBezTo>
                  <a:cubicBezTo>
                    <a:pt x="1122" y="2108"/>
                    <a:pt x="1176" y="2104"/>
                    <a:pt x="1231" y="2095"/>
                  </a:cubicBezTo>
                  <a:cubicBezTo>
                    <a:pt x="1797" y="2006"/>
                    <a:pt x="2184" y="1473"/>
                    <a:pt x="2095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4" y="1911"/>
                    <a:pt x="362" y="1618"/>
                    <a:pt x="295" y="1191"/>
                  </a:cubicBezTo>
                  <a:cubicBezTo>
                    <a:pt x="227" y="764"/>
                    <a:pt x="520" y="362"/>
                    <a:pt x="947" y="295"/>
                  </a:cubicBezTo>
                  <a:cubicBezTo>
                    <a:pt x="988" y="288"/>
                    <a:pt x="1029" y="285"/>
                    <a:pt x="1070" y="285"/>
                  </a:cubicBezTo>
                  <a:cubicBezTo>
                    <a:pt x="1448" y="285"/>
                    <a:pt x="1783" y="561"/>
                    <a:pt x="1843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grpSp>
        <p:nvGrpSpPr>
          <p:cNvPr id="154" name="Group 4">
            <a:extLst>
              <a:ext uri="{FF2B5EF4-FFF2-40B4-BE49-F238E27FC236}">
                <a16:creationId xmlns:a16="http://schemas.microsoft.com/office/drawing/2014/main" id="{B4BEC291-FAF6-4952-9FA7-E27D6AB313B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3796" y="6294205"/>
            <a:ext cx="1269308" cy="365125"/>
            <a:chOff x="528" y="3775"/>
            <a:chExt cx="956" cy="275"/>
          </a:xfrm>
          <a:solidFill>
            <a:schemeClr val="tx2"/>
          </a:solidFill>
        </p:grpSpPr>
        <p:sp>
          <p:nvSpPr>
            <p:cNvPr id="155" name="Freeform 5">
              <a:extLst>
                <a:ext uri="{FF2B5EF4-FFF2-40B4-BE49-F238E27FC236}">
                  <a16:creationId xmlns:a16="http://schemas.microsoft.com/office/drawing/2014/main" id="{E3383DFF-FDFB-43C0-A295-6B2FDA0D3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" y="3818"/>
              <a:ext cx="64" cy="79"/>
            </a:xfrm>
            <a:custGeom>
              <a:avLst/>
              <a:gdLst>
                <a:gd name="T0" fmla="*/ 403 w 419"/>
                <a:gd name="T1" fmla="*/ 42 h 520"/>
                <a:gd name="T2" fmla="*/ 404 w 419"/>
                <a:gd name="T3" fmla="*/ 152 h 520"/>
                <a:gd name="T4" fmla="*/ 381 w 419"/>
                <a:gd name="T5" fmla="*/ 152 h 520"/>
                <a:gd name="T6" fmla="*/ 247 w 419"/>
                <a:gd name="T7" fmla="*/ 26 h 520"/>
                <a:gd name="T8" fmla="*/ 92 w 419"/>
                <a:gd name="T9" fmla="*/ 251 h 520"/>
                <a:gd name="T10" fmla="*/ 253 w 419"/>
                <a:gd name="T11" fmla="*/ 492 h 520"/>
                <a:gd name="T12" fmla="*/ 394 w 419"/>
                <a:gd name="T13" fmla="*/ 348 h 520"/>
                <a:gd name="T14" fmla="*/ 419 w 419"/>
                <a:gd name="T15" fmla="*/ 348 h 520"/>
                <a:gd name="T16" fmla="*/ 409 w 419"/>
                <a:gd name="T17" fmla="*/ 479 h 520"/>
                <a:gd name="T18" fmla="*/ 249 w 419"/>
                <a:gd name="T19" fmla="*/ 520 h 520"/>
                <a:gd name="T20" fmla="*/ 0 w 419"/>
                <a:gd name="T21" fmla="*/ 271 h 520"/>
                <a:gd name="T22" fmla="*/ 246 w 419"/>
                <a:gd name="T23" fmla="*/ 0 h 520"/>
                <a:gd name="T24" fmla="*/ 403 w 419"/>
                <a:gd name="T25" fmla="*/ 4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" h="520">
                  <a:moveTo>
                    <a:pt x="403" y="42"/>
                  </a:moveTo>
                  <a:cubicBezTo>
                    <a:pt x="404" y="152"/>
                    <a:pt x="404" y="152"/>
                    <a:pt x="404" y="152"/>
                  </a:cubicBezTo>
                  <a:cubicBezTo>
                    <a:pt x="381" y="152"/>
                    <a:pt x="381" y="152"/>
                    <a:pt x="381" y="152"/>
                  </a:cubicBezTo>
                  <a:cubicBezTo>
                    <a:pt x="364" y="70"/>
                    <a:pt x="319" y="26"/>
                    <a:pt x="247" y="26"/>
                  </a:cubicBezTo>
                  <a:cubicBezTo>
                    <a:pt x="142" y="26"/>
                    <a:pt x="92" y="128"/>
                    <a:pt x="92" y="251"/>
                  </a:cubicBezTo>
                  <a:cubicBezTo>
                    <a:pt x="92" y="386"/>
                    <a:pt x="149" y="492"/>
                    <a:pt x="253" y="492"/>
                  </a:cubicBezTo>
                  <a:cubicBezTo>
                    <a:pt x="325" y="492"/>
                    <a:pt x="371" y="450"/>
                    <a:pt x="394" y="348"/>
                  </a:cubicBezTo>
                  <a:cubicBezTo>
                    <a:pt x="419" y="348"/>
                    <a:pt x="419" y="348"/>
                    <a:pt x="419" y="348"/>
                  </a:cubicBezTo>
                  <a:cubicBezTo>
                    <a:pt x="409" y="479"/>
                    <a:pt x="409" y="479"/>
                    <a:pt x="409" y="479"/>
                  </a:cubicBezTo>
                  <a:cubicBezTo>
                    <a:pt x="367" y="504"/>
                    <a:pt x="315" y="520"/>
                    <a:pt x="249" y="520"/>
                  </a:cubicBezTo>
                  <a:cubicBezTo>
                    <a:pt x="96" y="520"/>
                    <a:pt x="0" y="419"/>
                    <a:pt x="0" y="271"/>
                  </a:cubicBezTo>
                  <a:cubicBezTo>
                    <a:pt x="0" y="106"/>
                    <a:pt x="106" y="0"/>
                    <a:pt x="246" y="0"/>
                  </a:cubicBezTo>
                  <a:cubicBezTo>
                    <a:pt x="309" y="0"/>
                    <a:pt x="362" y="16"/>
                    <a:pt x="403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6" name="Freeform 6">
              <a:extLst>
                <a:ext uri="{FF2B5EF4-FFF2-40B4-BE49-F238E27FC236}">
                  <a16:creationId xmlns:a16="http://schemas.microsoft.com/office/drawing/2014/main" id="{83DFFF13-C29E-4D7F-B850-05744314C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" y="3811"/>
              <a:ext cx="61" cy="85"/>
            </a:xfrm>
            <a:custGeom>
              <a:avLst/>
              <a:gdLst>
                <a:gd name="T0" fmla="*/ 47 w 407"/>
                <a:gd name="T1" fmla="*/ 70 h 563"/>
                <a:gd name="T2" fmla="*/ 2 w 407"/>
                <a:gd name="T3" fmla="*/ 46 h 563"/>
                <a:gd name="T4" fmla="*/ 2 w 407"/>
                <a:gd name="T5" fmla="*/ 35 h 563"/>
                <a:gd name="T6" fmla="*/ 116 w 407"/>
                <a:gd name="T7" fmla="*/ 0 h 563"/>
                <a:gd name="T8" fmla="*/ 128 w 407"/>
                <a:gd name="T9" fmla="*/ 0 h 563"/>
                <a:gd name="T10" fmla="*/ 128 w 407"/>
                <a:gd name="T11" fmla="*/ 248 h 563"/>
                <a:gd name="T12" fmla="*/ 260 w 407"/>
                <a:gd name="T13" fmla="*/ 179 h 563"/>
                <a:gd name="T14" fmla="*/ 360 w 407"/>
                <a:gd name="T15" fmla="*/ 297 h 563"/>
                <a:gd name="T16" fmla="*/ 360 w 407"/>
                <a:gd name="T17" fmla="*/ 509 h 563"/>
                <a:gd name="T18" fmla="*/ 407 w 407"/>
                <a:gd name="T19" fmla="*/ 543 h 563"/>
                <a:gd name="T20" fmla="*/ 407 w 407"/>
                <a:gd name="T21" fmla="*/ 563 h 563"/>
                <a:gd name="T22" fmla="*/ 232 w 407"/>
                <a:gd name="T23" fmla="*/ 563 h 563"/>
                <a:gd name="T24" fmla="*/ 232 w 407"/>
                <a:gd name="T25" fmla="*/ 543 h 563"/>
                <a:gd name="T26" fmla="*/ 279 w 407"/>
                <a:gd name="T27" fmla="*/ 509 h 563"/>
                <a:gd name="T28" fmla="*/ 279 w 407"/>
                <a:gd name="T29" fmla="*/ 298 h 563"/>
                <a:gd name="T30" fmla="*/ 219 w 407"/>
                <a:gd name="T31" fmla="*/ 229 h 563"/>
                <a:gd name="T32" fmla="*/ 128 w 407"/>
                <a:gd name="T33" fmla="*/ 266 h 563"/>
                <a:gd name="T34" fmla="*/ 128 w 407"/>
                <a:gd name="T35" fmla="*/ 509 h 563"/>
                <a:gd name="T36" fmla="*/ 175 w 407"/>
                <a:gd name="T37" fmla="*/ 543 h 563"/>
                <a:gd name="T38" fmla="*/ 175 w 407"/>
                <a:gd name="T39" fmla="*/ 563 h 563"/>
                <a:gd name="T40" fmla="*/ 0 w 407"/>
                <a:gd name="T41" fmla="*/ 563 h 563"/>
                <a:gd name="T42" fmla="*/ 0 w 407"/>
                <a:gd name="T43" fmla="*/ 543 h 563"/>
                <a:gd name="T44" fmla="*/ 47 w 407"/>
                <a:gd name="T45" fmla="*/ 509 h 563"/>
                <a:gd name="T46" fmla="*/ 47 w 407"/>
                <a:gd name="T47" fmla="*/ 70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563">
                  <a:moveTo>
                    <a:pt x="47" y="70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60" y="211"/>
                    <a:pt x="202" y="179"/>
                    <a:pt x="260" y="179"/>
                  </a:cubicBezTo>
                  <a:cubicBezTo>
                    <a:pt x="327" y="179"/>
                    <a:pt x="360" y="219"/>
                    <a:pt x="360" y="297"/>
                  </a:cubicBezTo>
                  <a:cubicBezTo>
                    <a:pt x="360" y="509"/>
                    <a:pt x="360" y="509"/>
                    <a:pt x="360" y="509"/>
                  </a:cubicBezTo>
                  <a:cubicBezTo>
                    <a:pt x="360" y="535"/>
                    <a:pt x="371" y="540"/>
                    <a:pt x="407" y="543"/>
                  </a:cubicBezTo>
                  <a:cubicBezTo>
                    <a:pt x="407" y="563"/>
                    <a:pt x="407" y="563"/>
                    <a:pt x="407" y="563"/>
                  </a:cubicBezTo>
                  <a:cubicBezTo>
                    <a:pt x="232" y="563"/>
                    <a:pt x="232" y="563"/>
                    <a:pt x="232" y="563"/>
                  </a:cubicBezTo>
                  <a:cubicBezTo>
                    <a:pt x="232" y="543"/>
                    <a:pt x="232" y="543"/>
                    <a:pt x="232" y="543"/>
                  </a:cubicBezTo>
                  <a:cubicBezTo>
                    <a:pt x="268" y="540"/>
                    <a:pt x="279" y="535"/>
                    <a:pt x="279" y="509"/>
                  </a:cubicBezTo>
                  <a:cubicBezTo>
                    <a:pt x="279" y="298"/>
                    <a:pt x="279" y="298"/>
                    <a:pt x="279" y="298"/>
                  </a:cubicBezTo>
                  <a:cubicBezTo>
                    <a:pt x="279" y="250"/>
                    <a:pt x="260" y="229"/>
                    <a:pt x="219" y="229"/>
                  </a:cubicBezTo>
                  <a:cubicBezTo>
                    <a:pt x="185" y="229"/>
                    <a:pt x="153" y="246"/>
                    <a:pt x="128" y="266"/>
                  </a:cubicBezTo>
                  <a:cubicBezTo>
                    <a:pt x="128" y="509"/>
                    <a:pt x="128" y="509"/>
                    <a:pt x="128" y="509"/>
                  </a:cubicBezTo>
                  <a:cubicBezTo>
                    <a:pt x="128" y="535"/>
                    <a:pt x="139" y="540"/>
                    <a:pt x="175" y="543"/>
                  </a:cubicBezTo>
                  <a:cubicBezTo>
                    <a:pt x="175" y="563"/>
                    <a:pt x="175" y="563"/>
                    <a:pt x="175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7" y="535"/>
                    <a:pt x="47" y="509"/>
                  </a:cubicBezTo>
                  <a:lnTo>
                    <a:pt x="47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7" name="Freeform 7">
              <a:extLst>
                <a:ext uri="{FF2B5EF4-FFF2-40B4-BE49-F238E27FC236}">
                  <a16:creationId xmlns:a16="http://schemas.microsoft.com/office/drawing/2014/main" id="{0127D8F8-AFB1-4E53-8029-206D7980F7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7" y="3838"/>
              <a:ext cx="53" cy="59"/>
            </a:xfrm>
            <a:custGeom>
              <a:avLst/>
              <a:gdLst>
                <a:gd name="T0" fmla="*/ 206 w 348"/>
                <a:gd name="T1" fmla="*/ 311 h 392"/>
                <a:gd name="T2" fmla="*/ 206 w 348"/>
                <a:gd name="T3" fmla="*/ 176 h 392"/>
                <a:gd name="T4" fmla="*/ 131 w 348"/>
                <a:gd name="T5" fmla="*/ 207 h 392"/>
                <a:gd name="T6" fmla="*/ 77 w 348"/>
                <a:gd name="T7" fmla="*/ 277 h 392"/>
                <a:gd name="T8" fmla="*/ 137 w 348"/>
                <a:gd name="T9" fmla="*/ 343 h 392"/>
                <a:gd name="T10" fmla="*/ 206 w 348"/>
                <a:gd name="T11" fmla="*/ 311 h 392"/>
                <a:gd name="T12" fmla="*/ 287 w 348"/>
                <a:gd name="T13" fmla="*/ 304 h 392"/>
                <a:gd name="T14" fmla="*/ 313 w 348"/>
                <a:gd name="T15" fmla="*/ 348 h 392"/>
                <a:gd name="T16" fmla="*/ 344 w 348"/>
                <a:gd name="T17" fmla="*/ 340 h 392"/>
                <a:gd name="T18" fmla="*/ 348 w 348"/>
                <a:gd name="T19" fmla="*/ 353 h 392"/>
                <a:gd name="T20" fmla="*/ 273 w 348"/>
                <a:gd name="T21" fmla="*/ 392 h 392"/>
                <a:gd name="T22" fmla="*/ 208 w 348"/>
                <a:gd name="T23" fmla="*/ 328 h 392"/>
                <a:gd name="T24" fmla="*/ 94 w 348"/>
                <a:gd name="T25" fmla="*/ 391 h 392"/>
                <a:gd name="T26" fmla="*/ 0 w 348"/>
                <a:gd name="T27" fmla="*/ 299 h 392"/>
                <a:gd name="T28" fmla="*/ 100 w 348"/>
                <a:gd name="T29" fmla="*/ 192 h 392"/>
                <a:gd name="T30" fmla="*/ 206 w 348"/>
                <a:gd name="T31" fmla="*/ 153 h 392"/>
                <a:gd name="T32" fmla="*/ 206 w 348"/>
                <a:gd name="T33" fmla="*/ 99 h 392"/>
                <a:gd name="T34" fmla="*/ 147 w 348"/>
                <a:gd name="T35" fmla="*/ 20 h 392"/>
                <a:gd name="T36" fmla="*/ 93 w 348"/>
                <a:gd name="T37" fmla="*/ 83 h 392"/>
                <a:gd name="T38" fmla="*/ 98 w 348"/>
                <a:gd name="T39" fmla="*/ 123 h 392"/>
                <a:gd name="T40" fmla="*/ 51 w 348"/>
                <a:gd name="T41" fmla="*/ 130 h 392"/>
                <a:gd name="T42" fmla="*/ 21 w 348"/>
                <a:gd name="T43" fmla="*/ 88 h 392"/>
                <a:gd name="T44" fmla="*/ 155 w 348"/>
                <a:gd name="T45" fmla="*/ 0 h 392"/>
                <a:gd name="T46" fmla="*/ 287 w 348"/>
                <a:gd name="T47" fmla="*/ 114 h 392"/>
                <a:gd name="T48" fmla="*/ 287 w 348"/>
                <a:gd name="T49" fmla="*/ 30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8" h="392">
                  <a:moveTo>
                    <a:pt x="206" y="311"/>
                  </a:moveTo>
                  <a:cubicBezTo>
                    <a:pt x="206" y="176"/>
                    <a:pt x="206" y="176"/>
                    <a:pt x="206" y="176"/>
                  </a:cubicBezTo>
                  <a:cubicBezTo>
                    <a:pt x="131" y="207"/>
                    <a:pt x="131" y="207"/>
                    <a:pt x="131" y="207"/>
                  </a:cubicBezTo>
                  <a:cubicBezTo>
                    <a:pt x="97" y="220"/>
                    <a:pt x="77" y="238"/>
                    <a:pt x="77" y="277"/>
                  </a:cubicBezTo>
                  <a:cubicBezTo>
                    <a:pt x="77" y="316"/>
                    <a:pt x="97" y="343"/>
                    <a:pt x="137" y="343"/>
                  </a:cubicBezTo>
                  <a:cubicBezTo>
                    <a:pt x="162" y="343"/>
                    <a:pt x="181" y="331"/>
                    <a:pt x="206" y="311"/>
                  </a:cubicBezTo>
                  <a:moveTo>
                    <a:pt x="287" y="304"/>
                  </a:moveTo>
                  <a:cubicBezTo>
                    <a:pt x="287" y="333"/>
                    <a:pt x="293" y="348"/>
                    <a:pt x="313" y="348"/>
                  </a:cubicBezTo>
                  <a:cubicBezTo>
                    <a:pt x="324" y="348"/>
                    <a:pt x="334" y="345"/>
                    <a:pt x="344" y="340"/>
                  </a:cubicBezTo>
                  <a:cubicBezTo>
                    <a:pt x="348" y="353"/>
                    <a:pt x="348" y="353"/>
                    <a:pt x="348" y="353"/>
                  </a:cubicBezTo>
                  <a:cubicBezTo>
                    <a:pt x="329" y="379"/>
                    <a:pt x="304" y="392"/>
                    <a:pt x="273" y="392"/>
                  </a:cubicBezTo>
                  <a:cubicBezTo>
                    <a:pt x="236" y="392"/>
                    <a:pt x="214" y="367"/>
                    <a:pt x="208" y="328"/>
                  </a:cubicBezTo>
                  <a:cubicBezTo>
                    <a:pt x="183" y="357"/>
                    <a:pt x="144" y="391"/>
                    <a:pt x="94" y="391"/>
                  </a:cubicBezTo>
                  <a:cubicBezTo>
                    <a:pt x="36" y="391"/>
                    <a:pt x="0" y="355"/>
                    <a:pt x="0" y="299"/>
                  </a:cubicBezTo>
                  <a:cubicBezTo>
                    <a:pt x="0" y="238"/>
                    <a:pt x="44" y="213"/>
                    <a:pt x="100" y="192"/>
                  </a:cubicBezTo>
                  <a:cubicBezTo>
                    <a:pt x="206" y="153"/>
                    <a:pt x="206" y="153"/>
                    <a:pt x="206" y="153"/>
                  </a:cubicBezTo>
                  <a:cubicBezTo>
                    <a:pt x="206" y="99"/>
                    <a:pt x="206" y="99"/>
                    <a:pt x="206" y="99"/>
                  </a:cubicBezTo>
                  <a:cubicBezTo>
                    <a:pt x="206" y="53"/>
                    <a:pt x="190" y="20"/>
                    <a:pt x="147" y="20"/>
                  </a:cubicBezTo>
                  <a:cubicBezTo>
                    <a:pt x="108" y="20"/>
                    <a:pt x="93" y="47"/>
                    <a:pt x="93" y="83"/>
                  </a:cubicBezTo>
                  <a:cubicBezTo>
                    <a:pt x="93" y="96"/>
                    <a:pt x="95" y="108"/>
                    <a:pt x="98" y="123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32" y="124"/>
                    <a:pt x="21" y="109"/>
                    <a:pt x="21" y="88"/>
                  </a:cubicBezTo>
                  <a:cubicBezTo>
                    <a:pt x="21" y="31"/>
                    <a:pt x="80" y="0"/>
                    <a:pt x="155" y="0"/>
                  </a:cubicBezTo>
                  <a:cubicBezTo>
                    <a:pt x="242" y="0"/>
                    <a:pt x="287" y="35"/>
                    <a:pt x="287" y="114"/>
                  </a:cubicBezTo>
                  <a:lnTo>
                    <a:pt x="28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8" name="Freeform 8">
              <a:extLst>
                <a:ext uri="{FF2B5EF4-FFF2-40B4-BE49-F238E27FC236}">
                  <a16:creationId xmlns:a16="http://schemas.microsoft.com/office/drawing/2014/main" id="{BFC7DA8C-3B7A-4FA3-BAD6-A59000D44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" y="3838"/>
              <a:ext cx="39" cy="58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59" name="Freeform 9">
              <a:extLst>
                <a:ext uri="{FF2B5EF4-FFF2-40B4-BE49-F238E27FC236}">
                  <a16:creationId xmlns:a16="http://schemas.microsoft.com/office/drawing/2014/main" id="{9969858A-4AC3-45E4-BED7-B6D0C2DC2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" y="3811"/>
              <a:ext cx="27" cy="85"/>
            </a:xfrm>
            <a:custGeom>
              <a:avLst/>
              <a:gdLst>
                <a:gd name="T0" fmla="*/ 128 w 176"/>
                <a:gd name="T1" fmla="*/ 509 h 563"/>
                <a:gd name="T2" fmla="*/ 176 w 176"/>
                <a:gd name="T3" fmla="*/ 543 h 563"/>
                <a:gd name="T4" fmla="*/ 176 w 176"/>
                <a:gd name="T5" fmla="*/ 563 h 563"/>
                <a:gd name="T6" fmla="*/ 0 w 176"/>
                <a:gd name="T7" fmla="*/ 563 h 563"/>
                <a:gd name="T8" fmla="*/ 0 w 176"/>
                <a:gd name="T9" fmla="*/ 543 h 563"/>
                <a:gd name="T10" fmla="*/ 48 w 176"/>
                <a:gd name="T11" fmla="*/ 509 h 563"/>
                <a:gd name="T12" fmla="*/ 48 w 176"/>
                <a:gd name="T13" fmla="*/ 70 h 563"/>
                <a:gd name="T14" fmla="*/ 2 w 176"/>
                <a:gd name="T15" fmla="*/ 46 h 563"/>
                <a:gd name="T16" fmla="*/ 2 w 176"/>
                <a:gd name="T17" fmla="*/ 35 h 563"/>
                <a:gd name="T18" fmla="*/ 116 w 176"/>
                <a:gd name="T19" fmla="*/ 0 h 563"/>
                <a:gd name="T20" fmla="*/ 128 w 176"/>
                <a:gd name="T21" fmla="*/ 0 h 563"/>
                <a:gd name="T22" fmla="*/ 128 w 176"/>
                <a:gd name="T23" fmla="*/ 509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563">
                  <a:moveTo>
                    <a:pt x="128" y="509"/>
                  </a:moveTo>
                  <a:cubicBezTo>
                    <a:pt x="128" y="535"/>
                    <a:pt x="140" y="540"/>
                    <a:pt x="176" y="543"/>
                  </a:cubicBezTo>
                  <a:cubicBezTo>
                    <a:pt x="176" y="563"/>
                    <a:pt x="176" y="563"/>
                    <a:pt x="176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8" y="535"/>
                    <a:pt x="48" y="509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lnTo>
                    <a:pt x="128" y="5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0" name="Freeform 10">
              <a:extLst>
                <a:ext uri="{FF2B5EF4-FFF2-40B4-BE49-F238E27FC236}">
                  <a16:creationId xmlns:a16="http://schemas.microsoft.com/office/drawing/2014/main" id="{93FF1F36-8664-4CD0-9C49-57A15A32F3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7" y="3838"/>
              <a:ext cx="47" cy="59"/>
            </a:xfrm>
            <a:custGeom>
              <a:avLst/>
              <a:gdLst>
                <a:gd name="T0" fmla="*/ 75 w 314"/>
                <a:gd name="T1" fmla="*/ 138 h 392"/>
                <a:gd name="T2" fmla="*/ 235 w 314"/>
                <a:gd name="T3" fmla="*/ 138 h 392"/>
                <a:gd name="T4" fmla="*/ 163 w 314"/>
                <a:gd name="T5" fmla="*/ 24 h 392"/>
                <a:gd name="T6" fmla="*/ 75 w 314"/>
                <a:gd name="T7" fmla="*/ 138 h 392"/>
                <a:gd name="T8" fmla="*/ 310 w 314"/>
                <a:gd name="T9" fmla="*/ 146 h 392"/>
                <a:gd name="T10" fmla="*/ 310 w 314"/>
                <a:gd name="T11" fmla="*/ 161 h 392"/>
                <a:gd name="T12" fmla="*/ 73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10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5" y="138"/>
                    <a:pt x="235" y="138"/>
                    <a:pt x="235" y="138"/>
                  </a:cubicBezTo>
                  <a:cubicBezTo>
                    <a:pt x="235" y="72"/>
                    <a:pt x="214" y="24"/>
                    <a:pt x="163" y="24"/>
                  </a:cubicBezTo>
                  <a:cubicBezTo>
                    <a:pt x="111" y="24"/>
                    <a:pt x="81" y="73"/>
                    <a:pt x="75" y="138"/>
                  </a:cubicBezTo>
                  <a:moveTo>
                    <a:pt x="310" y="146"/>
                  </a:moveTo>
                  <a:cubicBezTo>
                    <a:pt x="310" y="161"/>
                    <a:pt x="310" y="161"/>
                    <a:pt x="310" y="161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9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7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10" y="63"/>
                    <a:pt x="310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1" name="Freeform 11">
              <a:extLst>
                <a:ext uri="{FF2B5EF4-FFF2-40B4-BE49-F238E27FC236}">
                  <a16:creationId xmlns:a16="http://schemas.microsoft.com/office/drawing/2014/main" id="{1B944AEF-CD7F-4F51-A5C8-C372A532F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3838"/>
              <a:ext cx="40" cy="59"/>
            </a:xfrm>
            <a:custGeom>
              <a:avLst/>
              <a:gdLst>
                <a:gd name="T0" fmla="*/ 4 w 267"/>
                <a:gd name="T1" fmla="*/ 356 h 392"/>
                <a:gd name="T2" fmla="*/ 0 w 267"/>
                <a:gd name="T3" fmla="*/ 257 h 392"/>
                <a:gd name="T4" fmla="*/ 23 w 267"/>
                <a:gd name="T5" fmla="*/ 257 h 392"/>
                <a:gd name="T6" fmla="*/ 131 w 267"/>
                <a:gd name="T7" fmla="*/ 369 h 392"/>
                <a:gd name="T8" fmla="*/ 204 w 267"/>
                <a:gd name="T9" fmla="*/ 306 h 392"/>
                <a:gd name="T10" fmla="*/ 116 w 267"/>
                <a:gd name="T11" fmla="*/ 226 h 392"/>
                <a:gd name="T12" fmla="*/ 5 w 267"/>
                <a:gd name="T13" fmla="*/ 107 h 392"/>
                <a:gd name="T14" fmla="*/ 130 w 267"/>
                <a:gd name="T15" fmla="*/ 0 h 392"/>
                <a:gd name="T16" fmla="*/ 243 w 267"/>
                <a:gd name="T17" fmla="*/ 30 h 392"/>
                <a:gd name="T18" fmla="*/ 243 w 267"/>
                <a:gd name="T19" fmla="*/ 117 h 392"/>
                <a:gd name="T20" fmla="*/ 222 w 267"/>
                <a:gd name="T21" fmla="*/ 117 h 392"/>
                <a:gd name="T22" fmla="*/ 128 w 267"/>
                <a:gd name="T23" fmla="*/ 22 h 392"/>
                <a:gd name="T24" fmla="*/ 67 w 267"/>
                <a:gd name="T25" fmla="*/ 78 h 392"/>
                <a:gd name="T26" fmla="*/ 150 w 267"/>
                <a:gd name="T27" fmla="*/ 154 h 392"/>
                <a:gd name="T28" fmla="*/ 267 w 267"/>
                <a:gd name="T29" fmla="*/ 276 h 392"/>
                <a:gd name="T30" fmla="*/ 130 w 267"/>
                <a:gd name="T31" fmla="*/ 392 h 392"/>
                <a:gd name="T32" fmla="*/ 4 w 267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392">
                  <a:moveTo>
                    <a:pt x="4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0" y="321"/>
                    <a:pt x="76" y="369"/>
                    <a:pt x="131" y="369"/>
                  </a:cubicBezTo>
                  <a:cubicBezTo>
                    <a:pt x="172" y="369"/>
                    <a:pt x="204" y="348"/>
                    <a:pt x="204" y="306"/>
                  </a:cubicBezTo>
                  <a:cubicBezTo>
                    <a:pt x="204" y="266"/>
                    <a:pt x="177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0" y="0"/>
                  </a:cubicBezTo>
                  <a:cubicBezTo>
                    <a:pt x="176" y="0"/>
                    <a:pt x="213" y="11"/>
                    <a:pt x="243" y="30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22" y="117"/>
                    <a:pt x="222" y="117"/>
                    <a:pt x="222" y="117"/>
                  </a:cubicBezTo>
                  <a:cubicBezTo>
                    <a:pt x="209" y="64"/>
                    <a:pt x="180" y="22"/>
                    <a:pt x="128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89" y="132"/>
                    <a:pt x="150" y="154"/>
                  </a:cubicBezTo>
                  <a:cubicBezTo>
                    <a:pt x="223" y="181"/>
                    <a:pt x="267" y="210"/>
                    <a:pt x="267" y="276"/>
                  </a:cubicBezTo>
                  <a:cubicBezTo>
                    <a:pt x="267" y="348"/>
                    <a:pt x="212" y="392"/>
                    <a:pt x="130" y="392"/>
                  </a:cubicBezTo>
                  <a:cubicBezTo>
                    <a:pt x="78" y="392"/>
                    <a:pt x="32" y="377"/>
                    <a:pt x="4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2" name="Freeform 12">
              <a:extLst>
                <a:ext uri="{FF2B5EF4-FFF2-40B4-BE49-F238E27FC236}">
                  <a16:creationId xmlns:a16="http://schemas.microsoft.com/office/drawing/2014/main" id="{F55498BC-337A-4500-B81A-9F10654A6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" y="3818"/>
              <a:ext cx="50" cy="79"/>
            </a:xfrm>
            <a:custGeom>
              <a:avLst/>
              <a:gdLst>
                <a:gd name="T0" fmla="*/ 5 w 334"/>
                <a:gd name="T1" fmla="*/ 473 h 520"/>
                <a:gd name="T2" fmla="*/ 0 w 334"/>
                <a:gd name="T3" fmla="*/ 350 h 520"/>
                <a:gd name="T4" fmla="*/ 26 w 334"/>
                <a:gd name="T5" fmla="*/ 350 h 520"/>
                <a:gd name="T6" fmla="*/ 160 w 334"/>
                <a:gd name="T7" fmla="*/ 494 h 520"/>
                <a:gd name="T8" fmla="*/ 262 w 334"/>
                <a:gd name="T9" fmla="*/ 405 h 520"/>
                <a:gd name="T10" fmla="*/ 139 w 334"/>
                <a:gd name="T11" fmla="*/ 290 h 520"/>
                <a:gd name="T12" fmla="*/ 5 w 334"/>
                <a:gd name="T13" fmla="*/ 140 h 520"/>
                <a:gd name="T14" fmla="*/ 164 w 334"/>
                <a:gd name="T15" fmla="*/ 0 h 520"/>
                <a:gd name="T16" fmla="*/ 311 w 334"/>
                <a:gd name="T17" fmla="*/ 42 h 520"/>
                <a:gd name="T18" fmla="*/ 311 w 334"/>
                <a:gd name="T19" fmla="*/ 149 h 520"/>
                <a:gd name="T20" fmla="*/ 287 w 334"/>
                <a:gd name="T21" fmla="*/ 149 h 520"/>
                <a:gd name="T22" fmla="*/ 164 w 334"/>
                <a:gd name="T23" fmla="*/ 26 h 520"/>
                <a:gd name="T24" fmla="*/ 77 w 334"/>
                <a:gd name="T25" fmla="*/ 107 h 520"/>
                <a:gd name="T26" fmla="*/ 182 w 334"/>
                <a:gd name="T27" fmla="*/ 212 h 520"/>
                <a:gd name="T28" fmla="*/ 334 w 334"/>
                <a:gd name="T29" fmla="*/ 373 h 520"/>
                <a:gd name="T30" fmla="*/ 160 w 334"/>
                <a:gd name="T31" fmla="*/ 520 h 520"/>
                <a:gd name="T32" fmla="*/ 5 w 334"/>
                <a:gd name="T33" fmla="*/ 473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4" h="520">
                  <a:moveTo>
                    <a:pt x="5" y="473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42" y="440"/>
                    <a:pt x="87" y="494"/>
                    <a:pt x="160" y="494"/>
                  </a:cubicBezTo>
                  <a:cubicBezTo>
                    <a:pt x="224" y="494"/>
                    <a:pt x="262" y="458"/>
                    <a:pt x="262" y="405"/>
                  </a:cubicBezTo>
                  <a:cubicBezTo>
                    <a:pt x="262" y="348"/>
                    <a:pt x="230" y="326"/>
                    <a:pt x="139" y="290"/>
                  </a:cubicBezTo>
                  <a:cubicBezTo>
                    <a:pt x="61" y="259"/>
                    <a:pt x="5" y="224"/>
                    <a:pt x="5" y="140"/>
                  </a:cubicBezTo>
                  <a:cubicBezTo>
                    <a:pt x="5" y="60"/>
                    <a:pt x="67" y="0"/>
                    <a:pt x="164" y="0"/>
                  </a:cubicBezTo>
                  <a:cubicBezTo>
                    <a:pt x="222" y="0"/>
                    <a:pt x="275" y="16"/>
                    <a:pt x="311" y="42"/>
                  </a:cubicBezTo>
                  <a:cubicBezTo>
                    <a:pt x="311" y="149"/>
                    <a:pt x="311" y="149"/>
                    <a:pt x="311" y="149"/>
                  </a:cubicBezTo>
                  <a:cubicBezTo>
                    <a:pt x="287" y="149"/>
                    <a:pt x="287" y="149"/>
                    <a:pt x="287" y="149"/>
                  </a:cubicBezTo>
                  <a:cubicBezTo>
                    <a:pt x="275" y="69"/>
                    <a:pt x="233" y="26"/>
                    <a:pt x="164" y="26"/>
                  </a:cubicBezTo>
                  <a:cubicBezTo>
                    <a:pt x="110" y="26"/>
                    <a:pt x="77" y="60"/>
                    <a:pt x="77" y="107"/>
                  </a:cubicBezTo>
                  <a:cubicBezTo>
                    <a:pt x="77" y="160"/>
                    <a:pt x="103" y="181"/>
                    <a:pt x="182" y="212"/>
                  </a:cubicBezTo>
                  <a:cubicBezTo>
                    <a:pt x="280" y="251"/>
                    <a:pt x="334" y="288"/>
                    <a:pt x="334" y="373"/>
                  </a:cubicBezTo>
                  <a:cubicBezTo>
                    <a:pt x="334" y="468"/>
                    <a:pt x="255" y="520"/>
                    <a:pt x="160" y="520"/>
                  </a:cubicBezTo>
                  <a:cubicBezTo>
                    <a:pt x="94" y="520"/>
                    <a:pt x="37" y="499"/>
                    <a:pt x="5" y="47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3" name="Freeform 13">
              <a:extLst>
                <a:ext uri="{FF2B5EF4-FFF2-40B4-BE49-F238E27FC236}">
                  <a16:creationId xmlns:a16="http://schemas.microsoft.com/office/drawing/2014/main" id="{52157C37-E932-46ED-88E6-94B9C4E55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0" y="3825"/>
              <a:ext cx="37" cy="72"/>
            </a:xfrm>
            <a:custGeom>
              <a:avLst/>
              <a:gdLst>
                <a:gd name="T0" fmla="*/ 127 w 246"/>
                <a:gd name="T1" fmla="*/ 91 h 476"/>
                <a:gd name="T2" fmla="*/ 225 w 246"/>
                <a:gd name="T3" fmla="*/ 91 h 476"/>
                <a:gd name="T4" fmla="*/ 225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2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3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2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3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4" name="Freeform 14">
              <a:extLst>
                <a:ext uri="{FF2B5EF4-FFF2-40B4-BE49-F238E27FC236}">
                  <a16:creationId xmlns:a16="http://schemas.microsoft.com/office/drawing/2014/main" id="{8C972DA6-1EDC-42A6-9D7F-93639C0C1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" y="3838"/>
              <a:ext cx="61" cy="59"/>
            </a:xfrm>
            <a:custGeom>
              <a:avLst/>
              <a:gdLst>
                <a:gd name="T0" fmla="*/ 353 w 404"/>
                <a:gd name="T1" fmla="*/ 311 h 391"/>
                <a:gd name="T2" fmla="*/ 385 w 404"/>
                <a:gd name="T3" fmla="*/ 345 h 391"/>
                <a:gd name="T4" fmla="*/ 404 w 404"/>
                <a:gd name="T5" fmla="*/ 346 h 391"/>
                <a:gd name="T6" fmla="*/ 404 w 404"/>
                <a:gd name="T7" fmla="*/ 365 h 391"/>
                <a:gd name="T8" fmla="*/ 285 w 404"/>
                <a:gd name="T9" fmla="*/ 391 h 391"/>
                <a:gd name="T10" fmla="*/ 270 w 404"/>
                <a:gd name="T11" fmla="*/ 391 h 391"/>
                <a:gd name="T12" fmla="*/ 273 w 404"/>
                <a:gd name="T13" fmla="*/ 322 h 391"/>
                <a:gd name="T14" fmla="*/ 149 w 404"/>
                <a:gd name="T15" fmla="*/ 391 h 391"/>
                <a:gd name="T16" fmla="*/ 48 w 404"/>
                <a:gd name="T17" fmla="*/ 276 h 391"/>
                <a:gd name="T18" fmla="*/ 48 w 404"/>
                <a:gd name="T19" fmla="*/ 82 h 391"/>
                <a:gd name="T20" fmla="*/ 11 w 404"/>
                <a:gd name="T21" fmla="*/ 44 h 391"/>
                <a:gd name="T22" fmla="*/ 0 w 404"/>
                <a:gd name="T23" fmla="*/ 42 h 391"/>
                <a:gd name="T24" fmla="*/ 0 w 404"/>
                <a:gd name="T25" fmla="*/ 23 h 391"/>
                <a:gd name="T26" fmla="*/ 120 w 404"/>
                <a:gd name="T27" fmla="*/ 0 h 391"/>
                <a:gd name="T28" fmla="*/ 131 w 404"/>
                <a:gd name="T29" fmla="*/ 0 h 391"/>
                <a:gd name="T30" fmla="*/ 128 w 404"/>
                <a:gd name="T31" fmla="*/ 82 h 391"/>
                <a:gd name="T32" fmla="*/ 128 w 404"/>
                <a:gd name="T33" fmla="*/ 263 h 391"/>
                <a:gd name="T34" fmla="*/ 188 w 404"/>
                <a:gd name="T35" fmla="*/ 340 h 391"/>
                <a:gd name="T36" fmla="*/ 273 w 404"/>
                <a:gd name="T37" fmla="*/ 306 h 391"/>
                <a:gd name="T38" fmla="*/ 273 w 404"/>
                <a:gd name="T39" fmla="*/ 82 h 391"/>
                <a:gd name="T40" fmla="*/ 237 w 404"/>
                <a:gd name="T41" fmla="*/ 44 h 391"/>
                <a:gd name="T42" fmla="*/ 226 w 404"/>
                <a:gd name="T43" fmla="*/ 42 h 391"/>
                <a:gd name="T44" fmla="*/ 226 w 404"/>
                <a:gd name="T45" fmla="*/ 23 h 391"/>
                <a:gd name="T46" fmla="*/ 345 w 404"/>
                <a:gd name="T47" fmla="*/ 0 h 391"/>
                <a:gd name="T48" fmla="*/ 356 w 404"/>
                <a:gd name="T49" fmla="*/ 0 h 391"/>
                <a:gd name="T50" fmla="*/ 353 w 404"/>
                <a:gd name="T51" fmla="*/ 79 h 391"/>
                <a:gd name="T52" fmla="*/ 353 w 404"/>
                <a:gd name="T53" fmla="*/ 31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4" h="391">
                  <a:moveTo>
                    <a:pt x="353" y="311"/>
                  </a:moveTo>
                  <a:cubicBezTo>
                    <a:pt x="353" y="335"/>
                    <a:pt x="355" y="342"/>
                    <a:pt x="385" y="345"/>
                  </a:cubicBezTo>
                  <a:cubicBezTo>
                    <a:pt x="404" y="346"/>
                    <a:pt x="404" y="346"/>
                    <a:pt x="404" y="346"/>
                  </a:cubicBezTo>
                  <a:cubicBezTo>
                    <a:pt x="404" y="365"/>
                    <a:pt x="404" y="365"/>
                    <a:pt x="404" y="365"/>
                  </a:cubicBezTo>
                  <a:cubicBezTo>
                    <a:pt x="285" y="391"/>
                    <a:pt x="285" y="391"/>
                    <a:pt x="285" y="391"/>
                  </a:cubicBezTo>
                  <a:cubicBezTo>
                    <a:pt x="270" y="391"/>
                    <a:pt x="270" y="391"/>
                    <a:pt x="270" y="391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40" y="357"/>
                    <a:pt x="202" y="391"/>
                    <a:pt x="149" y="391"/>
                  </a:cubicBezTo>
                  <a:cubicBezTo>
                    <a:pt x="86" y="391"/>
                    <a:pt x="48" y="356"/>
                    <a:pt x="48" y="276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57"/>
                    <a:pt x="42" y="49"/>
                    <a:pt x="11" y="4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82"/>
                    <a:pt x="128" y="82"/>
                    <a:pt x="128" y="82"/>
                  </a:cubicBezTo>
                  <a:cubicBezTo>
                    <a:pt x="128" y="263"/>
                    <a:pt x="128" y="263"/>
                    <a:pt x="128" y="263"/>
                  </a:cubicBezTo>
                  <a:cubicBezTo>
                    <a:pt x="128" y="312"/>
                    <a:pt x="146" y="340"/>
                    <a:pt x="188" y="340"/>
                  </a:cubicBezTo>
                  <a:cubicBezTo>
                    <a:pt x="222" y="340"/>
                    <a:pt x="247" y="324"/>
                    <a:pt x="273" y="306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273" y="57"/>
                    <a:pt x="268" y="49"/>
                    <a:pt x="237" y="44"/>
                  </a:cubicBezTo>
                  <a:cubicBezTo>
                    <a:pt x="226" y="42"/>
                    <a:pt x="226" y="42"/>
                    <a:pt x="226" y="42"/>
                  </a:cubicBezTo>
                  <a:cubicBezTo>
                    <a:pt x="226" y="23"/>
                    <a:pt x="226" y="23"/>
                    <a:pt x="226" y="23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3" y="79"/>
                    <a:pt x="353" y="79"/>
                    <a:pt x="353" y="79"/>
                  </a:cubicBezTo>
                  <a:lnTo>
                    <a:pt x="353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5" name="Freeform 15">
              <a:extLst>
                <a:ext uri="{FF2B5EF4-FFF2-40B4-BE49-F238E27FC236}">
                  <a16:creationId xmlns:a16="http://schemas.microsoft.com/office/drawing/2014/main" id="{B459F258-B161-4B33-BD1A-E6E835FEE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3838"/>
              <a:ext cx="39" cy="58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6" name="Freeform 16">
              <a:extLst>
                <a:ext uri="{FF2B5EF4-FFF2-40B4-BE49-F238E27FC236}">
                  <a16:creationId xmlns:a16="http://schemas.microsoft.com/office/drawing/2014/main" id="{C350CEC3-BF9D-4E22-95C6-835154A2D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7" y="3825"/>
              <a:ext cx="37" cy="72"/>
            </a:xfrm>
            <a:custGeom>
              <a:avLst/>
              <a:gdLst>
                <a:gd name="T0" fmla="*/ 127 w 246"/>
                <a:gd name="T1" fmla="*/ 91 h 476"/>
                <a:gd name="T2" fmla="*/ 226 w 246"/>
                <a:gd name="T3" fmla="*/ 91 h 476"/>
                <a:gd name="T4" fmla="*/ 226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3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4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6" y="91"/>
                    <a:pt x="226" y="91"/>
                    <a:pt x="226" y="91"/>
                  </a:cubicBezTo>
                  <a:cubicBezTo>
                    <a:pt x="226" y="121"/>
                    <a:pt x="226" y="121"/>
                    <a:pt x="226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3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4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7" name="Freeform 17">
              <a:extLst>
                <a:ext uri="{FF2B5EF4-FFF2-40B4-BE49-F238E27FC236}">
                  <a16:creationId xmlns:a16="http://schemas.microsoft.com/office/drawing/2014/main" id="{C51EDDB3-B66D-4F4A-99E4-9AEB7DC0D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" y="3928"/>
              <a:ext cx="76" cy="77"/>
            </a:xfrm>
            <a:custGeom>
              <a:avLst/>
              <a:gdLst>
                <a:gd name="T0" fmla="*/ 146 w 504"/>
                <a:gd name="T1" fmla="*/ 325 h 513"/>
                <a:gd name="T2" fmla="*/ 267 w 504"/>
                <a:gd name="T3" fmla="*/ 470 h 513"/>
                <a:gd name="T4" fmla="*/ 411 w 504"/>
                <a:gd name="T5" fmla="*/ 320 h 513"/>
                <a:gd name="T6" fmla="*/ 411 w 504"/>
                <a:gd name="T7" fmla="*/ 73 h 513"/>
                <a:gd name="T8" fmla="*/ 341 w 504"/>
                <a:gd name="T9" fmla="*/ 22 h 513"/>
                <a:gd name="T10" fmla="*/ 341 w 504"/>
                <a:gd name="T11" fmla="*/ 0 h 513"/>
                <a:gd name="T12" fmla="*/ 504 w 504"/>
                <a:gd name="T13" fmla="*/ 0 h 513"/>
                <a:gd name="T14" fmla="*/ 504 w 504"/>
                <a:gd name="T15" fmla="*/ 22 h 513"/>
                <a:gd name="T16" fmla="*/ 443 w 504"/>
                <a:gd name="T17" fmla="*/ 73 h 513"/>
                <a:gd name="T18" fmla="*/ 443 w 504"/>
                <a:gd name="T19" fmla="*/ 333 h 513"/>
                <a:gd name="T20" fmla="*/ 258 w 504"/>
                <a:gd name="T21" fmla="*/ 513 h 513"/>
                <a:gd name="T22" fmla="*/ 61 w 504"/>
                <a:gd name="T23" fmla="*/ 331 h 513"/>
                <a:gd name="T24" fmla="*/ 61 w 504"/>
                <a:gd name="T25" fmla="*/ 73 h 513"/>
                <a:gd name="T26" fmla="*/ 0 w 504"/>
                <a:gd name="T27" fmla="*/ 22 h 513"/>
                <a:gd name="T28" fmla="*/ 0 w 504"/>
                <a:gd name="T29" fmla="*/ 0 h 513"/>
                <a:gd name="T30" fmla="*/ 207 w 504"/>
                <a:gd name="T31" fmla="*/ 0 h 513"/>
                <a:gd name="T32" fmla="*/ 207 w 504"/>
                <a:gd name="T33" fmla="*/ 22 h 513"/>
                <a:gd name="T34" fmla="*/ 146 w 504"/>
                <a:gd name="T35" fmla="*/ 73 h 513"/>
                <a:gd name="T36" fmla="*/ 146 w 504"/>
                <a:gd name="T37" fmla="*/ 32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4" h="513">
                  <a:moveTo>
                    <a:pt x="146" y="325"/>
                  </a:moveTo>
                  <a:cubicBezTo>
                    <a:pt x="146" y="416"/>
                    <a:pt x="188" y="470"/>
                    <a:pt x="267" y="470"/>
                  </a:cubicBezTo>
                  <a:cubicBezTo>
                    <a:pt x="355" y="470"/>
                    <a:pt x="411" y="426"/>
                    <a:pt x="411" y="320"/>
                  </a:cubicBezTo>
                  <a:cubicBezTo>
                    <a:pt x="411" y="73"/>
                    <a:pt x="411" y="73"/>
                    <a:pt x="411" y="73"/>
                  </a:cubicBezTo>
                  <a:cubicBezTo>
                    <a:pt x="411" y="33"/>
                    <a:pt x="401" y="27"/>
                    <a:pt x="341" y="22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4" y="22"/>
                    <a:pt x="504" y="22"/>
                    <a:pt x="504" y="22"/>
                  </a:cubicBezTo>
                  <a:cubicBezTo>
                    <a:pt x="452" y="28"/>
                    <a:pt x="443" y="33"/>
                    <a:pt x="443" y="73"/>
                  </a:cubicBezTo>
                  <a:cubicBezTo>
                    <a:pt x="443" y="333"/>
                    <a:pt x="443" y="333"/>
                    <a:pt x="443" y="333"/>
                  </a:cubicBezTo>
                  <a:cubicBezTo>
                    <a:pt x="443" y="455"/>
                    <a:pt x="361" y="513"/>
                    <a:pt x="258" y="513"/>
                  </a:cubicBezTo>
                  <a:cubicBezTo>
                    <a:pt x="137" y="513"/>
                    <a:pt x="61" y="455"/>
                    <a:pt x="61" y="331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1" y="32"/>
                    <a:pt x="52" y="28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7" y="22"/>
                    <a:pt x="207" y="22"/>
                    <a:pt x="207" y="22"/>
                  </a:cubicBezTo>
                  <a:cubicBezTo>
                    <a:pt x="154" y="28"/>
                    <a:pt x="146" y="32"/>
                    <a:pt x="146" y="73"/>
                  </a:cubicBezTo>
                  <a:lnTo>
                    <a:pt x="146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8" name="Freeform 18">
              <a:extLst>
                <a:ext uri="{FF2B5EF4-FFF2-40B4-BE49-F238E27FC236}">
                  <a16:creationId xmlns:a16="http://schemas.microsoft.com/office/drawing/2014/main" id="{DB2DBD3F-4C2C-49AE-9D52-2C3622412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" y="3946"/>
              <a:ext cx="61" cy="58"/>
            </a:xfrm>
            <a:custGeom>
              <a:avLst/>
              <a:gdLst>
                <a:gd name="T0" fmla="*/ 279 w 407"/>
                <a:gd name="T1" fmla="*/ 119 h 384"/>
                <a:gd name="T2" fmla="*/ 219 w 407"/>
                <a:gd name="T3" fmla="*/ 50 h 384"/>
                <a:gd name="T4" fmla="*/ 128 w 407"/>
                <a:gd name="T5" fmla="*/ 87 h 384"/>
                <a:gd name="T6" fmla="*/ 128 w 407"/>
                <a:gd name="T7" fmla="*/ 330 h 384"/>
                <a:gd name="T8" fmla="*/ 175 w 407"/>
                <a:gd name="T9" fmla="*/ 364 h 384"/>
                <a:gd name="T10" fmla="*/ 175 w 407"/>
                <a:gd name="T11" fmla="*/ 384 h 384"/>
                <a:gd name="T12" fmla="*/ 0 w 407"/>
                <a:gd name="T13" fmla="*/ 384 h 384"/>
                <a:gd name="T14" fmla="*/ 0 w 407"/>
                <a:gd name="T15" fmla="*/ 364 h 384"/>
                <a:gd name="T16" fmla="*/ 47 w 407"/>
                <a:gd name="T17" fmla="*/ 330 h 384"/>
                <a:gd name="T18" fmla="*/ 47 w 407"/>
                <a:gd name="T19" fmla="*/ 73 h 384"/>
                <a:gd name="T20" fmla="*/ 2 w 407"/>
                <a:gd name="T21" fmla="*/ 47 h 384"/>
                <a:gd name="T22" fmla="*/ 2 w 407"/>
                <a:gd name="T23" fmla="*/ 37 h 384"/>
                <a:gd name="T24" fmla="*/ 119 w 407"/>
                <a:gd name="T25" fmla="*/ 0 h 384"/>
                <a:gd name="T26" fmla="*/ 131 w 407"/>
                <a:gd name="T27" fmla="*/ 0 h 384"/>
                <a:gd name="T28" fmla="*/ 128 w 407"/>
                <a:gd name="T29" fmla="*/ 69 h 384"/>
                <a:gd name="T30" fmla="*/ 260 w 407"/>
                <a:gd name="T31" fmla="*/ 0 h 384"/>
                <a:gd name="T32" fmla="*/ 360 w 407"/>
                <a:gd name="T33" fmla="*/ 116 h 384"/>
                <a:gd name="T34" fmla="*/ 360 w 407"/>
                <a:gd name="T35" fmla="*/ 330 h 384"/>
                <a:gd name="T36" fmla="*/ 407 w 407"/>
                <a:gd name="T37" fmla="*/ 364 h 384"/>
                <a:gd name="T38" fmla="*/ 407 w 407"/>
                <a:gd name="T39" fmla="*/ 384 h 384"/>
                <a:gd name="T40" fmla="*/ 232 w 407"/>
                <a:gd name="T41" fmla="*/ 384 h 384"/>
                <a:gd name="T42" fmla="*/ 232 w 407"/>
                <a:gd name="T43" fmla="*/ 364 h 384"/>
                <a:gd name="T44" fmla="*/ 279 w 407"/>
                <a:gd name="T45" fmla="*/ 330 h 384"/>
                <a:gd name="T46" fmla="*/ 279 w 407"/>
                <a:gd name="T47" fmla="*/ 11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384">
                  <a:moveTo>
                    <a:pt x="279" y="119"/>
                  </a:moveTo>
                  <a:cubicBezTo>
                    <a:pt x="279" y="71"/>
                    <a:pt x="260" y="50"/>
                    <a:pt x="219" y="50"/>
                  </a:cubicBezTo>
                  <a:cubicBezTo>
                    <a:pt x="185" y="50"/>
                    <a:pt x="153" y="67"/>
                    <a:pt x="128" y="87"/>
                  </a:cubicBezTo>
                  <a:cubicBezTo>
                    <a:pt x="128" y="330"/>
                    <a:pt x="128" y="330"/>
                    <a:pt x="128" y="330"/>
                  </a:cubicBezTo>
                  <a:cubicBezTo>
                    <a:pt x="128" y="356"/>
                    <a:pt x="140" y="361"/>
                    <a:pt x="175" y="364"/>
                  </a:cubicBezTo>
                  <a:cubicBezTo>
                    <a:pt x="175" y="384"/>
                    <a:pt x="175" y="384"/>
                    <a:pt x="175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69"/>
                    <a:pt x="128" y="69"/>
                    <a:pt x="128" y="69"/>
                  </a:cubicBezTo>
                  <a:cubicBezTo>
                    <a:pt x="160" y="32"/>
                    <a:pt x="202" y="0"/>
                    <a:pt x="260" y="0"/>
                  </a:cubicBezTo>
                  <a:cubicBezTo>
                    <a:pt x="327" y="0"/>
                    <a:pt x="360" y="38"/>
                    <a:pt x="360" y="116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56"/>
                    <a:pt x="371" y="361"/>
                    <a:pt x="407" y="364"/>
                  </a:cubicBezTo>
                  <a:cubicBezTo>
                    <a:pt x="407" y="384"/>
                    <a:pt x="407" y="384"/>
                    <a:pt x="407" y="384"/>
                  </a:cubicBezTo>
                  <a:cubicBezTo>
                    <a:pt x="232" y="384"/>
                    <a:pt x="232" y="384"/>
                    <a:pt x="232" y="384"/>
                  </a:cubicBezTo>
                  <a:cubicBezTo>
                    <a:pt x="232" y="364"/>
                    <a:pt x="232" y="364"/>
                    <a:pt x="232" y="364"/>
                  </a:cubicBezTo>
                  <a:cubicBezTo>
                    <a:pt x="268" y="361"/>
                    <a:pt x="279" y="356"/>
                    <a:pt x="279" y="330"/>
                  </a:cubicBezTo>
                  <a:lnTo>
                    <a:pt x="279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69" name="Freeform 19">
              <a:extLst>
                <a:ext uri="{FF2B5EF4-FFF2-40B4-BE49-F238E27FC236}">
                  <a16:creationId xmlns:a16="http://schemas.microsoft.com/office/drawing/2014/main" id="{9DBC369B-7AAE-44B1-B646-91D6AB851E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6" y="3923"/>
              <a:ext cx="27" cy="81"/>
            </a:xfrm>
            <a:custGeom>
              <a:avLst/>
              <a:gdLst>
                <a:gd name="T0" fmla="*/ 35 w 176"/>
                <a:gd name="T1" fmla="*/ 51 h 537"/>
                <a:gd name="T2" fmla="*/ 86 w 176"/>
                <a:gd name="T3" fmla="*/ 0 h 537"/>
                <a:gd name="T4" fmla="*/ 138 w 176"/>
                <a:gd name="T5" fmla="*/ 51 h 537"/>
                <a:gd name="T6" fmla="*/ 86 w 176"/>
                <a:gd name="T7" fmla="*/ 102 h 537"/>
                <a:gd name="T8" fmla="*/ 35 w 176"/>
                <a:gd name="T9" fmla="*/ 51 h 537"/>
                <a:gd name="T10" fmla="*/ 128 w 176"/>
                <a:gd name="T11" fmla="*/ 483 h 537"/>
                <a:gd name="T12" fmla="*/ 176 w 176"/>
                <a:gd name="T13" fmla="*/ 517 h 537"/>
                <a:gd name="T14" fmla="*/ 176 w 176"/>
                <a:gd name="T15" fmla="*/ 537 h 537"/>
                <a:gd name="T16" fmla="*/ 0 w 176"/>
                <a:gd name="T17" fmla="*/ 537 h 537"/>
                <a:gd name="T18" fmla="*/ 0 w 176"/>
                <a:gd name="T19" fmla="*/ 517 h 537"/>
                <a:gd name="T20" fmla="*/ 48 w 176"/>
                <a:gd name="T21" fmla="*/ 483 h 537"/>
                <a:gd name="T22" fmla="*/ 48 w 176"/>
                <a:gd name="T23" fmla="*/ 226 h 537"/>
                <a:gd name="T24" fmla="*/ 2 w 176"/>
                <a:gd name="T25" fmla="*/ 200 h 537"/>
                <a:gd name="T26" fmla="*/ 2 w 176"/>
                <a:gd name="T27" fmla="*/ 190 h 537"/>
                <a:gd name="T28" fmla="*/ 117 w 176"/>
                <a:gd name="T29" fmla="*/ 153 h 537"/>
                <a:gd name="T30" fmla="*/ 128 w 176"/>
                <a:gd name="T31" fmla="*/ 153 h 537"/>
                <a:gd name="T32" fmla="*/ 128 w 176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537">
                  <a:moveTo>
                    <a:pt x="35" y="51"/>
                  </a:moveTo>
                  <a:cubicBezTo>
                    <a:pt x="35" y="23"/>
                    <a:pt x="56" y="0"/>
                    <a:pt x="86" y="0"/>
                  </a:cubicBezTo>
                  <a:cubicBezTo>
                    <a:pt x="115" y="0"/>
                    <a:pt x="138" y="23"/>
                    <a:pt x="138" y="51"/>
                  </a:cubicBezTo>
                  <a:cubicBezTo>
                    <a:pt x="138" y="79"/>
                    <a:pt x="115" y="102"/>
                    <a:pt x="86" y="102"/>
                  </a:cubicBezTo>
                  <a:cubicBezTo>
                    <a:pt x="56" y="102"/>
                    <a:pt x="35" y="79"/>
                    <a:pt x="35" y="51"/>
                  </a:cubicBezTo>
                  <a:moveTo>
                    <a:pt x="128" y="483"/>
                  </a:moveTo>
                  <a:cubicBezTo>
                    <a:pt x="128" y="509"/>
                    <a:pt x="140" y="514"/>
                    <a:pt x="176" y="517"/>
                  </a:cubicBezTo>
                  <a:cubicBezTo>
                    <a:pt x="176" y="537"/>
                    <a:pt x="176" y="537"/>
                    <a:pt x="176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8" y="509"/>
                    <a:pt x="48" y="483"/>
                  </a:cubicBezTo>
                  <a:cubicBezTo>
                    <a:pt x="48" y="226"/>
                    <a:pt x="48" y="226"/>
                    <a:pt x="48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7" y="153"/>
                    <a:pt x="117" y="153"/>
                    <a:pt x="117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0" name="Freeform 20">
              <a:extLst>
                <a:ext uri="{FF2B5EF4-FFF2-40B4-BE49-F238E27FC236}">
                  <a16:creationId xmlns:a16="http://schemas.microsoft.com/office/drawing/2014/main" id="{9F818D64-5771-470F-9D7F-592A18313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" y="3947"/>
              <a:ext cx="59" cy="58"/>
            </a:xfrm>
            <a:custGeom>
              <a:avLst/>
              <a:gdLst>
                <a:gd name="T0" fmla="*/ 385 w 385"/>
                <a:gd name="T1" fmla="*/ 21 h 384"/>
                <a:gd name="T2" fmla="*/ 348 w 385"/>
                <a:gd name="T3" fmla="*/ 48 h 384"/>
                <a:gd name="T4" fmla="*/ 209 w 385"/>
                <a:gd name="T5" fmla="*/ 384 h 384"/>
                <a:gd name="T6" fmla="*/ 189 w 385"/>
                <a:gd name="T7" fmla="*/ 384 h 384"/>
                <a:gd name="T8" fmla="*/ 37 w 385"/>
                <a:gd name="T9" fmla="*/ 48 h 384"/>
                <a:gd name="T10" fmla="*/ 0 w 385"/>
                <a:gd name="T11" fmla="*/ 21 h 384"/>
                <a:gd name="T12" fmla="*/ 0 w 385"/>
                <a:gd name="T13" fmla="*/ 0 h 384"/>
                <a:gd name="T14" fmla="*/ 176 w 385"/>
                <a:gd name="T15" fmla="*/ 0 h 384"/>
                <a:gd name="T16" fmla="*/ 176 w 385"/>
                <a:gd name="T17" fmla="*/ 21 h 384"/>
                <a:gd name="T18" fmla="*/ 127 w 385"/>
                <a:gd name="T19" fmla="*/ 45 h 384"/>
                <a:gd name="T20" fmla="*/ 131 w 385"/>
                <a:gd name="T21" fmla="*/ 65 h 384"/>
                <a:gd name="T22" fmla="*/ 222 w 385"/>
                <a:gd name="T23" fmla="*/ 284 h 384"/>
                <a:gd name="T24" fmla="*/ 310 w 385"/>
                <a:gd name="T25" fmla="*/ 64 h 384"/>
                <a:gd name="T26" fmla="*/ 315 w 385"/>
                <a:gd name="T27" fmla="*/ 45 h 384"/>
                <a:gd name="T28" fmla="*/ 264 w 385"/>
                <a:gd name="T29" fmla="*/ 21 h 384"/>
                <a:gd name="T30" fmla="*/ 264 w 385"/>
                <a:gd name="T31" fmla="*/ 0 h 384"/>
                <a:gd name="T32" fmla="*/ 385 w 385"/>
                <a:gd name="T33" fmla="*/ 0 h 384"/>
                <a:gd name="T34" fmla="*/ 385 w 385"/>
                <a:gd name="T35" fmla="*/ 21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5" h="384">
                  <a:moveTo>
                    <a:pt x="385" y="21"/>
                  </a:moveTo>
                  <a:cubicBezTo>
                    <a:pt x="358" y="28"/>
                    <a:pt x="355" y="33"/>
                    <a:pt x="348" y="48"/>
                  </a:cubicBezTo>
                  <a:cubicBezTo>
                    <a:pt x="209" y="384"/>
                    <a:pt x="209" y="384"/>
                    <a:pt x="209" y="384"/>
                  </a:cubicBezTo>
                  <a:cubicBezTo>
                    <a:pt x="189" y="384"/>
                    <a:pt x="189" y="384"/>
                    <a:pt x="189" y="384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40" y="25"/>
                    <a:pt x="127" y="28"/>
                    <a:pt x="127" y="45"/>
                  </a:cubicBezTo>
                  <a:cubicBezTo>
                    <a:pt x="127" y="51"/>
                    <a:pt x="128" y="56"/>
                    <a:pt x="131" y="65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310" y="64"/>
                    <a:pt x="310" y="64"/>
                    <a:pt x="310" y="64"/>
                  </a:cubicBezTo>
                  <a:cubicBezTo>
                    <a:pt x="313" y="55"/>
                    <a:pt x="315" y="51"/>
                    <a:pt x="315" y="45"/>
                  </a:cubicBezTo>
                  <a:cubicBezTo>
                    <a:pt x="315" y="28"/>
                    <a:pt x="301" y="26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5" y="0"/>
                    <a:pt x="385" y="0"/>
                    <a:pt x="385" y="0"/>
                  </a:cubicBezTo>
                  <a:lnTo>
                    <a:pt x="38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1" name="Freeform 21">
              <a:extLst>
                <a:ext uri="{FF2B5EF4-FFF2-40B4-BE49-F238E27FC236}">
                  <a16:creationId xmlns:a16="http://schemas.microsoft.com/office/drawing/2014/main" id="{ED52405B-9AE1-4142-B470-07FD2CCD15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4" y="3946"/>
              <a:ext cx="47" cy="59"/>
            </a:xfrm>
            <a:custGeom>
              <a:avLst/>
              <a:gdLst>
                <a:gd name="T0" fmla="*/ 75 w 314"/>
                <a:gd name="T1" fmla="*/ 138 h 392"/>
                <a:gd name="T2" fmla="*/ 234 w 314"/>
                <a:gd name="T3" fmla="*/ 138 h 392"/>
                <a:gd name="T4" fmla="*/ 162 w 314"/>
                <a:gd name="T5" fmla="*/ 24 h 392"/>
                <a:gd name="T6" fmla="*/ 75 w 314"/>
                <a:gd name="T7" fmla="*/ 138 h 392"/>
                <a:gd name="T8" fmla="*/ 309 w 314"/>
                <a:gd name="T9" fmla="*/ 146 h 392"/>
                <a:gd name="T10" fmla="*/ 309 w 314"/>
                <a:gd name="T11" fmla="*/ 161 h 392"/>
                <a:gd name="T12" fmla="*/ 72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09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4" y="138"/>
                    <a:pt x="234" y="138"/>
                    <a:pt x="234" y="138"/>
                  </a:cubicBezTo>
                  <a:cubicBezTo>
                    <a:pt x="234" y="72"/>
                    <a:pt x="214" y="24"/>
                    <a:pt x="162" y="24"/>
                  </a:cubicBezTo>
                  <a:cubicBezTo>
                    <a:pt x="111" y="24"/>
                    <a:pt x="80" y="73"/>
                    <a:pt x="75" y="138"/>
                  </a:cubicBezTo>
                  <a:moveTo>
                    <a:pt x="309" y="146"/>
                  </a:moveTo>
                  <a:cubicBezTo>
                    <a:pt x="309" y="161"/>
                    <a:pt x="309" y="161"/>
                    <a:pt x="309" y="161"/>
                  </a:cubicBezTo>
                  <a:cubicBezTo>
                    <a:pt x="72" y="161"/>
                    <a:pt x="72" y="161"/>
                    <a:pt x="72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8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6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09" y="63"/>
                    <a:pt x="309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2" name="Freeform 22">
              <a:extLst>
                <a:ext uri="{FF2B5EF4-FFF2-40B4-BE49-F238E27FC236}">
                  <a16:creationId xmlns:a16="http://schemas.microsoft.com/office/drawing/2014/main" id="{E108895E-0594-4200-AE31-65A170285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" y="3946"/>
              <a:ext cx="38" cy="58"/>
            </a:xfrm>
            <a:custGeom>
              <a:avLst/>
              <a:gdLst>
                <a:gd name="T0" fmla="*/ 128 w 255"/>
                <a:gd name="T1" fmla="*/ 327 h 384"/>
                <a:gd name="T2" fmla="*/ 190 w 255"/>
                <a:gd name="T3" fmla="*/ 364 h 384"/>
                <a:gd name="T4" fmla="*/ 190 w 255"/>
                <a:gd name="T5" fmla="*/ 384 h 384"/>
                <a:gd name="T6" fmla="*/ 0 w 255"/>
                <a:gd name="T7" fmla="*/ 384 h 384"/>
                <a:gd name="T8" fmla="*/ 0 w 255"/>
                <a:gd name="T9" fmla="*/ 364 h 384"/>
                <a:gd name="T10" fmla="*/ 47 w 255"/>
                <a:gd name="T11" fmla="*/ 330 h 384"/>
                <a:gd name="T12" fmla="*/ 47 w 255"/>
                <a:gd name="T13" fmla="*/ 73 h 384"/>
                <a:gd name="T14" fmla="*/ 2 w 255"/>
                <a:gd name="T15" fmla="*/ 47 h 384"/>
                <a:gd name="T16" fmla="*/ 2 w 255"/>
                <a:gd name="T17" fmla="*/ 37 h 384"/>
                <a:gd name="T18" fmla="*/ 118 w 255"/>
                <a:gd name="T19" fmla="*/ 0 h 384"/>
                <a:gd name="T20" fmla="*/ 131 w 255"/>
                <a:gd name="T21" fmla="*/ 0 h 384"/>
                <a:gd name="T22" fmla="*/ 128 w 255"/>
                <a:gd name="T23" fmla="*/ 104 h 384"/>
                <a:gd name="T24" fmla="*/ 226 w 255"/>
                <a:gd name="T25" fmla="*/ 0 h 384"/>
                <a:gd name="T26" fmla="*/ 255 w 255"/>
                <a:gd name="T27" fmla="*/ 11 h 384"/>
                <a:gd name="T28" fmla="*/ 255 w 255"/>
                <a:gd name="T29" fmla="*/ 76 h 384"/>
                <a:gd name="T30" fmla="*/ 243 w 255"/>
                <a:gd name="T31" fmla="*/ 76 h 384"/>
                <a:gd name="T32" fmla="*/ 128 w 255"/>
                <a:gd name="T33" fmla="*/ 122 h 384"/>
                <a:gd name="T34" fmla="*/ 128 w 255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384">
                  <a:moveTo>
                    <a:pt x="128" y="327"/>
                  </a:moveTo>
                  <a:cubicBezTo>
                    <a:pt x="128" y="356"/>
                    <a:pt x="144" y="361"/>
                    <a:pt x="190" y="364"/>
                  </a:cubicBezTo>
                  <a:cubicBezTo>
                    <a:pt x="190" y="384"/>
                    <a:pt x="190" y="384"/>
                    <a:pt x="190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5" y="28"/>
                    <a:pt x="184" y="0"/>
                    <a:pt x="226" y="0"/>
                  </a:cubicBezTo>
                  <a:cubicBezTo>
                    <a:pt x="239" y="0"/>
                    <a:pt x="250" y="5"/>
                    <a:pt x="255" y="11"/>
                  </a:cubicBezTo>
                  <a:cubicBezTo>
                    <a:pt x="255" y="76"/>
                    <a:pt x="255" y="76"/>
                    <a:pt x="255" y="76"/>
                  </a:cubicBezTo>
                  <a:cubicBezTo>
                    <a:pt x="243" y="76"/>
                    <a:pt x="243" y="76"/>
                    <a:pt x="243" y="76"/>
                  </a:cubicBezTo>
                  <a:cubicBezTo>
                    <a:pt x="199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3" name="Freeform 23">
              <a:extLst>
                <a:ext uri="{FF2B5EF4-FFF2-40B4-BE49-F238E27FC236}">
                  <a16:creationId xmlns:a16="http://schemas.microsoft.com/office/drawing/2014/main" id="{43A03E60-DF47-4C29-904F-23867F343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1" y="3946"/>
              <a:ext cx="41" cy="59"/>
            </a:xfrm>
            <a:custGeom>
              <a:avLst/>
              <a:gdLst>
                <a:gd name="T0" fmla="*/ 5 w 268"/>
                <a:gd name="T1" fmla="*/ 356 h 392"/>
                <a:gd name="T2" fmla="*/ 0 w 268"/>
                <a:gd name="T3" fmla="*/ 257 h 392"/>
                <a:gd name="T4" fmla="*/ 23 w 268"/>
                <a:gd name="T5" fmla="*/ 257 h 392"/>
                <a:gd name="T6" fmla="*/ 132 w 268"/>
                <a:gd name="T7" fmla="*/ 369 h 392"/>
                <a:gd name="T8" fmla="*/ 204 w 268"/>
                <a:gd name="T9" fmla="*/ 306 h 392"/>
                <a:gd name="T10" fmla="*/ 116 w 268"/>
                <a:gd name="T11" fmla="*/ 226 h 392"/>
                <a:gd name="T12" fmla="*/ 5 w 268"/>
                <a:gd name="T13" fmla="*/ 107 h 392"/>
                <a:gd name="T14" fmla="*/ 131 w 268"/>
                <a:gd name="T15" fmla="*/ 0 h 392"/>
                <a:gd name="T16" fmla="*/ 244 w 268"/>
                <a:gd name="T17" fmla="*/ 30 h 392"/>
                <a:gd name="T18" fmla="*/ 244 w 268"/>
                <a:gd name="T19" fmla="*/ 117 h 392"/>
                <a:gd name="T20" fmla="*/ 223 w 268"/>
                <a:gd name="T21" fmla="*/ 117 h 392"/>
                <a:gd name="T22" fmla="*/ 129 w 268"/>
                <a:gd name="T23" fmla="*/ 22 h 392"/>
                <a:gd name="T24" fmla="*/ 67 w 268"/>
                <a:gd name="T25" fmla="*/ 78 h 392"/>
                <a:gd name="T26" fmla="*/ 150 w 268"/>
                <a:gd name="T27" fmla="*/ 154 h 392"/>
                <a:gd name="T28" fmla="*/ 268 w 268"/>
                <a:gd name="T29" fmla="*/ 276 h 392"/>
                <a:gd name="T30" fmla="*/ 130 w 268"/>
                <a:gd name="T31" fmla="*/ 392 h 392"/>
                <a:gd name="T32" fmla="*/ 5 w 268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392">
                  <a:moveTo>
                    <a:pt x="5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1" y="321"/>
                    <a:pt x="76" y="369"/>
                    <a:pt x="132" y="369"/>
                  </a:cubicBezTo>
                  <a:cubicBezTo>
                    <a:pt x="173" y="369"/>
                    <a:pt x="204" y="348"/>
                    <a:pt x="204" y="306"/>
                  </a:cubicBezTo>
                  <a:cubicBezTo>
                    <a:pt x="204" y="266"/>
                    <a:pt x="178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1" y="0"/>
                  </a:cubicBezTo>
                  <a:cubicBezTo>
                    <a:pt x="176" y="0"/>
                    <a:pt x="214" y="11"/>
                    <a:pt x="244" y="30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23" y="117"/>
                    <a:pt x="223" y="117"/>
                    <a:pt x="223" y="117"/>
                  </a:cubicBezTo>
                  <a:cubicBezTo>
                    <a:pt x="210" y="64"/>
                    <a:pt x="180" y="22"/>
                    <a:pt x="129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90" y="132"/>
                    <a:pt x="150" y="154"/>
                  </a:cubicBezTo>
                  <a:cubicBezTo>
                    <a:pt x="224" y="181"/>
                    <a:pt x="268" y="210"/>
                    <a:pt x="268" y="276"/>
                  </a:cubicBezTo>
                  <a:cubicBezTo>
                    <a:pt x="268" y="348"/>
                    <a:pt x="213" y="392"/>
                    <a:pt x="130" y="392"/>
                  </a:cubicBezTo>
                  <a:cubicBezTo>
                    <a:pt x="78" y="392"/>
                    <a:pt x="33" y="377"/>
                    <a:pt x="5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4" name="Freeform 24">
              <a:extLst>
                <a:ext uri="{FF2B5EF4-FFF2-40B4-BE49-F238E27FC236}">
                  <a16:creationId xmlns:a16="http://schemas.microsoft.com/office/drawing/2014/main" id="{21072F71-8C24-4683-B0BC-81CB610920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9" y="3923"/>
              <a:ext cx="26" cy="81"/>
            </a:xfrm>
            <a:custGeom>
              <a:avLst/>
              <a:gdLst>
                <a:gd name="T0" fmla="*/ 34 w 175"/>
                <a:gd name="T1" fmla="*/ 51 h 537"/>
                <a:gd name="T2" fmla="*/ 85 w 175"/>
                <a:gd name="T3" fmla="*/ 0 h 537"/>
                <a:gd name="T4" fmla="*/ 137 w 175"/>
                <a:gd name="T5" fmla="*/ 51 h 537"/>
                <a:gd name="T6" fmla="*/ 85 w 175"/>
                <a:gd name="T7" fmla="*/ 102 h 537"/>
                <a:gd name="T8" fmla="*/ 34 w 175"/>
                <a:gd name="T9" fmla="*/ 51 h 537"/>
                <a:gd name="T10" fmla="*/ 128 w 175"/>
                <a:gd name="T11" fmla="*/ 483 h 537"/>
                <a:gd name="T12" fmla="*/ 175 w 175"/>
                <a:gd name="T13" fmla="*/ 517 h 537"/>
                <a:gd name="T14" fmla="*/ 175 w 175"/>
                <a:gd name="T15" fmla="*/ 537 h 537"/>
                <a:gd name="T16" fmla="*/ 0 w 175"/>
                <a:gd name="T17" fmla="*/ 537 h 537"/>
                <a:gd name="T18" fmla="*/ 0 w 175"/>
                <a:gd name="T19" fmla="*/ 517 h 537"/>
                <a:gd name="T20" fmla="*/ 47 w 175"/>
                <a:gd name="T21" fmla="*/ 483 h 537"/>
                <a:gd name="T22" fmla="*/ 47 w 175"/>
                <a:gd name="T23" fmla="*/ 226 h 537"/>
                <a:gd name="T24" fmla="*/ 2 w 175"/>
                <a:gd name="T25" fmla="*/ 200 h 537"/>
                <a:gd name="T26" fmla="*/ 2 w 175"/>
                <a:gd name="T27" fmla="*/ 190 h 537"/>
                <a:gd name="T28" fmla="*/ 116 w 175"/>
                <a:gd name="T29" fmla="*/ 153 h 537"/>
                <a:gd name="T30" fmla="*/ 128 w 175"/>
                <a:gd name="T31" fmla="*/ 153 h 537"/>
                <a:gd name="T32" fmla="*/ 128 w 175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537">
                  <a:moveTo>
                    <a:pt x="34" y="51"/>
                  </a:moveTo>
                  <a:cubicBezTo>
                    <a:pt x="34" y="23"/>
                    <a:pt x="56" y="0"/>
                    <a:pt x="85" y="0"/>
                  </a:cubicBezTo>
                  <a:cubicBezTo>
                    <a:pt x="115" y="0"/>
                    <a:pt x="137" y="23"/>
                    <a:pt x="137" y="51"/>
                  </a:cubicBezTo>
                  <a:cubicBezTo>
                    <a:pt x="137" y="79"/>
                    <a:pt x="115" y="102"/>
                    <a:pt x="85" y="102"/>
                  </a:cubicBezTo>
                  <a:cubicBezTo>
                    <a:pt x="56" y="102"/>
                    <a:pt x="34" y="79"/>
                    <a:pt x="34" y="51"/>
                  </a:cubicBezTo>
                  <a:moveTo>
                    <a:pt x="128" y="483"/>
                  </a:moveTo>
                  <a:cubicBezTo>
                    <a:pt x="128" y="509"/>
                    <a:pt x="139" y="514"/>
                    <a:pt x="175" y="517"/>
                  </a:cubicBezTo>
                  <a:cubicBezTo>
                    <a:pt x="175" y="537"/>
                    <a:pt x="175" y="537"/>
                    <a:pt x="175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7" y="509"/>
                    <a:pt x="47" y="483"/>
                  </a:cubicBezTo>
                  <a:cubicBezTo>
                    <a:pt x="47" y="226"/>
                    <a:pt x="47" y="226"/>
                    <a:pt x="47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6" y="153"/>
                    <a:pt x="116" y="153"/>
                    <a:pt x="116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5" name="Freeform 25">
              <a:extLst>
                <a:ext uri="{FF2B5EF4-FFF2-40B4-BE49-F238E27FC236}">
                  <a16:creationId xmlns:a16="http://schemas.microsoft.com/office/drawing/2014/main" id="{F6F9D6F3-BE69-4BA4-A7CC-A43D49973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" y="3933"/>
              <a:ext cx="37" cy="72"/>
            </a:xfrm>
            <a:custGeom>
              <a:avLst/>
              <a:gdLst>
                <a:gd name="T0" fmla="*/ 126 w 245"/>
                <a:gd name="T1" fmla="*/ 91 h 476"/>
                <a:gd name="T2" fmla="*/ 225 w 245"/>
                <a:gd name="T3" fmla="*/ 91 h 476"/>
                <a:gd name="T4" fmla="*/ 225 w 245"/>
                <a:gd name="T5" fmla="*/ 121 h 476"/>
                <a:gd name="T6" fmla="*/ 126 w 245"/>
                <a:gd name="T7" fmla="*/ 121 h 476"/>
                <a:gd name="T8" fmla="*/ 126 w 245"/>
                <a:gd name="T9" fmla="*/ 359 h 476"/>
                <a:gd name="T10" fmla="*/ 182 w 245"/>
                <a:gd name="T11" fmla="*/ 428 h 476"/>
                <a:gd name="T12" fmla="*/ 237 w 245"/>
                <a:gd name="T13" fmla="*/ 408 h 476"/>
                <a:gd name="T14" fmla="*/ 245 w 245"/>
                <a:gd name="T15" fmla="*/ 419 h 476"/>
                <a:gd name="T16" fmla="*/ 143 w 245"/>
                <a:gd name="T17" fmla="*/ 476 h 476"/>
                <a:gd name="T18" fmla="*/ 46 w 245"/>
                <a:gd name="T19" fmla="*/ 368 h 476"/>
                <a:gd name="T20" fmla="*/ 46 w 245"/>
                <a:gd name="T21" fmla="*/ 121 h 476"/>
                <a:gd name="T22" fmla="*/ 0 w 245"/>
                <a:gd name="T23" fmla="*/ 121 h 476"/>
                <a:gd name="T24" fmla="*/ 0 w 245"/>
                <a:gd name="T25" fmla="*/ 108 h 476"/>
                <a:gd name="T26" fmla="*/ 109 w 245"/>
                <a:gd name="T27" fmla="*/ 0 h 476"/>
                <a:gd name="T28" fmla="*/ 126 w 245"/>
                <a:gd name="T29" fmla="*/ 0 h 476"/>
                <a:gd name="T30" fmla="*/ 126 w 245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476">
                  <a:moveTo>
                    <a:pt x="126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26" y="359"/>
                    <a:pt x="126" y="359"/>
                    <a:pt x="126" y="359"/>
                  </a:cubicBezTo>
                  <a:cubicBezTo>
                    <a:pt x="126" y="408"/>
                    <a:pt x="144" y="428"/>
                    <a:pt x="182" y="428"/>
                  </a:cubicBezTo>
                  <a:cubicBezTo>
                    <a:pt x="203" y="428"/>
                    <a:pt x="218" y="422"/>
                    <a:pt x="237" y="408"/>
                  </a:cubicBezTo>
                  <a:cubicBezTo>
                    <a:pt x="245" y="419"/>
                    <a:pt x="245" y="419"/>
                    <a:pt x="245" y="419"/>
                  </a:cubicBezTo>
                  <a:cubicBezTo>
                    <a:pt x="224" y="450"/>
                    <a:pt x="190" y="476"/>
                    <a:pt x="143" y="476"/>
                  </a:cubicBezTo>
                  <a:cubicBezTo>
                    <a:pt x="88" y="476"/>
                    <a:pt x="46" y="446"/>
                    <a:pt x="46" y="368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4" y="85"/>
                    <a:pt x="82" y="46"/>
                    <a:pt x="109" y="0"/>
                  </a:cubicBezTo>
                  <a:cubicBezTo>
                    <a:pt x="126" y="0"/>
                    <a:pt x="126" y="0"/>
                    <a:pt x="126" y="0"/>
                  </a:cubicBezTo>
                  <a:lnTo>
                    <a:pt x="12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6" name="Freeform 26">
              <a:extLst>
                <a:ext uri="{FF2B5EF4-FFF2-40B4-BE49-F238E27FC236}">
                  <a16:creationId xmlns:a16="http://schemas.microsoft.com/office/drawing/2014/main" id="{5FB0C3C0-CD97-4744-BFA3-663E64E9C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7" y="3947"/>
              <a:ext cx="57" cy="81"/>
            </a:xfrm>
            <a:custGeom>
              <a:avLst/>
              <a:gdLst>
                <a:gd name="T0" fmla="*/ 309 w 383"/>
                <a:gd name="T1" fmla="*/ 65 h 535"/>
                <a:gd name="T2" fmla="*/ 313 w 383"/>
                <a:gd name="T3" fmla="*/ 45 h 535"/>
                <a:gd name="T4" fmla="*/ 264 w 383"/>
                <a:gd name="T5" fmla="*/ 21 h 535"/>
                <a:gd name="T6" fmla="*/ 264 w 383"/>
                <a:gd name="T7" fmla="*/ 0 h 535"/>
                <a:gd name="T8" fmla="*/ 383 w 383"/>
                <a:gd name="T9" fmla="*/ 0 h 535"/>
                <a:gd name="T10" fmla="*/ 383 w 383"/>
                <a:gd name="T11" fmla="*/ 21 h 535"/>
                <a:gd name="T12" fmla="*/ 346 w 383"/>
                <a:gd name="T13" fmla="*/ 48 h 535"/>
                <a:gd name="T14" fmla="*/ 191 w 383"/>
                <a:gd name="T15" fmla="*/ 449 h 535"/>
                <a:gd name="T16" fmla="*/ 102 w 383"/>
                <a:gd name="T17" fmla="*/ 535 h 535"/>
                <a:gd name="T18" fmla="*/ 48 w 383"/>
                <a:gd name="T19" fmla="*/ 501 h 535"/>
                <a:gd name="T20" fmla="*/ 48 w 383"/>
                <a:gd name="T21" fmla="*/ 472 h 535"/>
                <a:gd name="T22" fmla="*/ 93 w 383"/>
                <a:gd name="T23" fmla="*/ 479 h 535"/>
                <a:gd name="T24" fmla="*/ 173 w 383"/>
                <a:gd name="T25" fmla="*/ 424 h 535"/>
                <a:gd name="T26" fmla="*/ 186 w 383"/>
                <a:gd name="T27" fmla="*/ 389 h 535"/>
                <a:gd name="T28" fmla="*/ 37 w 383"/>
                <a:gd name="T29" fmla="*/ 48 h 535"/>
                <a:gd name="T30" fmla="*/ 0 w 383"/>
                <a:gd name="T31" fmla="*/ 21 h 535"/>
                <a:gd name="T32" fmla="*/ 0 w 383"/>
                <a:gd name="T33" fmla="*/ 0 h 535"/>
                <a:gd name="T34" fmla="*/ 176 w 383"/>
                <a:gd name="T35" fmla="*/ 0 h 535"/>
                <a:gd name="T36" fmla="*/ 176 w 383"/>
                <a:gd name="T37" fmla="*/ 21 h 535"/>
                <a:gd name="T38" fmla="*/ 126 w 383"/>
                <a:gd name="T39" fmla="*/ 45 h 535"/>
                <a:gd name="T40" fmla="*/ 130 w 383"/>
                <a:gd name="T41" fmla="*/ 65 h 535"/>
                <a:gd name="T42" fmla="*/ 223 w 383"/>
                <a:gd name="T43" fmla="*/ 295 h 535"/>
                <a:gd name="T44" fmla="*/ 309 w 383"/>
                <a:gd name="T45" fmla="*/ 6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535">
                  <a:moveTo>
                    <a:pt x="309" y="65"/>
                  </a:moveTo>
                  <a:cubicBezTo>
                    <a:pt x="312" y="56"/>
                    <a:pt x="313" y="51"/>
                    <a:pt x="313" y="45"/>
                  </a:cubicBezTo>
                  <a:cubicBezTo>
                    <a:pt x="313" y="28"/>
                    <a:pt x="300" y="25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383" y="21"/>
                    <a:pt x="383" y="21"/>
                    <a:pt x="383" y="21"/>
                  </a:cubicBezTo>
                  <a:cubicBezTo>
                    <a:pt x="357" y="28"/>
                    <a:pt x="352" y="33"/>
                    <a:pt x="346" y="48"/>
                  </a:cubicBezTo>
                  <a:cubicBezTo>
                    <a:pt x="191" y="449"/>
                    <a:pt x="191" y="449"/>
                    <a:pt x="191" y="449"/>
                  </a:cubicBezTo>
                  <a:cubicBezTo>
                    <a:pt x="169" y="504"/>
                    <a:pt x="147" y="535"/>
                    <a:pt x="102" y="535"/>
                  </a:cubicBezTo>
                  <a:cubicBezTo>
                    <a:pt x="79" y="535"/>
                    <a:pt x="55" y="522"/>
                    <a:pt x="48" y="501"/>
                  </a:cubicBezTo>
                  <a:cubicBezTo>
                    <a:pt x="48" y="472"/>
                    <a:pt x="48" y="472"/>
                    <a:pt x="48" y="472"/>
                  </a:cubicBezTo>
                  <a:cubicBezTo>
                    <a:pt x="62" y="476"/>
                    <a:pt x="73" y="479"/>
                    <a:pt x="93" y="479"/>
                  </a:cubicBezTo>
                  <a:cubicBezTo>
                    <a:pt x="132" y="479"/>
                    <a:pt x="156" y="468"/>
                    <a:pt x="173" y="424"/>
                  </a:cubicBezTo>
                  <a:cubicBezTo>
                    <a:pt x="186" y="389"/>
                    <a:pt x="186" y="389"/>
                    <a:pt x="186" y="389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39" y="25"/>
                    <a:pt x="126" y="28"/>
                    <a:pt x="126" y="45"/>
                  </a:cubicBezTo>
                  <a:cubicBezTo>
                    <a:pt x="126" y="51"/>
                    <a:pt x="128" y="56"/>
                    <a:pt x="130" y="65"/>
                  </a:cubicBezTo>
                  <a:cubicBezTo>
                    <a:pt x="223" y="295"/>
                    <a:pt x="223" y="295"/>
                    <a:pt x="223" y="295"/>
                  </a:cubicBezTo>
                  <a:lnTo>
                    <a:pt x="309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77" name="Freeform 27">
              <a:extLst>
                <a:ext uri="{FF2B5EF4-FFF2-40B4-BE49-F238E27FC236}">
                  <a16:creationId xmlns:a16="http://schemas.microsoft.com/office/drawing/2014/main" id="{40E5B02F-FDF2-4FA8-A0CA-03CFD7639F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8" y="3775"/>
              <a:ext cx="244" cy="275"/>
            </a:xfrm>
            <a:custGeom>
              <a:avLst/>
              <a:gdLst>
                <a:gd name="T0" fmla="*/ 1098 w 1615"/>
                <a:gd name="T1" fmla="*/ 1547 h 1826"/>
                <a:gd name="T2" fmla="*/ 861 w 1615"/>
                <a:gd name="T3" fmla="*/ 1617 h 1826"/>
                <a:gd name="T4" fmla="*/ 861 w 1615"/>
                <a:gd name="T5" fmla="*/ 1325 h 1826"/>
                <a:gd name="T6" fmla="*/ 1291 w 1615"/>
                <a:gd name="T7" fmla="*/ 1380 h 1826"/>
                <a:gd name="T8" fmla="*/ 1135 w 1615"/>
                <a:gd name="T9" fmla="*/ 1328 h 1826"/>
                <a:gd name="T10" fmla="*/ 861 w 1615"/>
                <a:gd name="T11" fmla="*/ 960 h 1826"/>
                <a:gd name="T12" fmla="*/ 1135 w 1615"/>
                <a:gd name="T13" fmla="*/ 1210 h 1826"/>
                <a:gd name="T14" fmla="*/ 1409 w 1615"/>
                <a:gd name="T15" fmla="*/ 960 h 1826"/>
                <a:gd name="T16" fmla="*/ 861 w 1615"/>
                <a:gd name="T17" fmla="*/ 960 h 1826"/>
                <a:gd name="T18" fmla="*/ 905 w 1615"/>
                <a:gd name="T19" fmla="*/ 866 h 1826"/>
                <a:gd name="T20" fmla="*/ 1362 w 1615"/>
                <a:gd name="T21" fmla="*/ 866 h 1826"/>
                <a:gd name="T22" fmla="*/ 540 w 1615"/>
                <a:gd name="T23" fmla="*/ 1557 h 1826"/>
                <a:gd name="T24" fmla="*/ 425 w 1615"/>
                <a:gd name="T25" fmla="*/ 866 h 1826"/>
                <a:gd name="T26" fmla="*/ 644 w 1615"/>
                <a:gd name="T27" fmla="*/ 1596 h 1826"/>
                <a:gd name="T28" fmla="*/ 756 w 1615"/>
                <a:gd name="T29" fmla="*/ 866 h 1826"/>
                <a:gd name="T30" fmla="*/ 644 w 1615"/>
                <a:gd name="T31" fmla="*/ 1596 h 1826"/>
                <a:gd name="T32" fmla="*/ 0 w 1615"/>
                <a:gd name="T33" fmla="*/ 1020 h 1826"/>
                <a:gd name="T34" fmla="*/ 1615 w 1615"/>
                <a:gd name="T35" fmla="*/ 1020 h 1826"/>
                <a:gd name="T36" fmla="*/ 0 w 1615"/>
                <a:gd name="T37" fmla="*/ 0 h 1826"/>
                <a:gd name="T38" fmla="*/ 208 w 1615"/>
                <a:gd name="T39" fmla="*/ 866 h 1826"/>
                <a:gd name="T40" fmla="*/ 321 w 1615"/>
                <a:gd name="T41" fmla="*/ 1372 h 1826"/>
                <a:gd name="T42" fmla="*/ 1513 w 1615"/>
                <a:gd name="T43" fmla="*/ 1020 h 1826"/>
                <a:gd name="T44" fmla="*/ 104 w 1615"/>
                <a:gd name="T45" fmla="*/ 1020 h 1826"/>
                <a:gd name="T46" fmla="*/ 1513 w 1615"/>
                <a:gd name="T47" fmla="*/ 104 h 1826"/>
                <a:gd name="T48" fmla="*/ 1409 w 1615"/>
                <a:gd name="T49" fmla="*/ 336 h 1826"/>
                <a:gd name="T50" fmla="*/ 795 w 1615"/>
                <a:gd name="T51" fmla="*/ 435 h 1826"/>
                <a:gd name="T52" fmla="*/ 208 w 1615"/>
                <a:gd name="T53" fmla="*/ 527 h 1826"/>
                <a:gd name="T54" fmla="*/ 381 w 1615"/>
                <a:gd name="T55" fmla="*/ 430 h 1826"/>
                <a:gd name="T56" fmla="*/ 1242 w 1615"/>
                <a:gd name="T57" fmla="*/ 208 h 1826"/>
                <a:gd name="T58" fmla="*/ 1409 w 1615"/>
                <a:gd name="T59" fmla="*/ 336 h 1826"/>
                <a:gd name="T60" fmla="*/ 1236 w 1615"/>
                <a:gd name="T61" fmla="*/ 540 h 1826"/>
                <a:gd name="T62" fmla="*/ 388 w 1615"/>
                <a:gd name="T63" fmla="*/ 762 h 1826"/>
                <a:gd name="T64" fmla="*/ 208 w 1615"/>
                <a:gd name="T65" fmla="*/ 634 h 1826"/>
                <a:gd name="T66" fmla="*/ 790 w 1615"/>
                <a:gd name="T67" fmla="*/ 548 h 1826"/>
                <a:gd name="T68" fmla="*/ 1409 w 1615"/>
                <a:gd name="T69" fmla="*/ 443 h 1826"/>
                <a:gd name="T70" fmla="*/ 1247 w 1615"/>
                <a:gd name="T71" fmla="*/ 644 h 1826"/>
                <a:gd name="T72" fmla="*/ 1409 w 1615"/>
                <a:gd name="T73" fmla="*/ 762 h 1826"/>
                <a:gd name="T74" fmla="*/ 1247 w 1615"/>
                <a:gd name="T75" fmla="*/ 644 h 1826"/>
                <a:gd name="T76" fmla="*/ 777 w 1615"/>
                <a:gd name="T77" fmla="*/ 208 h 1826"/>
                <a:gd name="T78" fmla="*/ 208 w 1615"/>
                <a:gd name="T79" fmla="*/ 310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15" h="1826">
                  <a:moveTo>
                    <a:pt x="861" y="1617"/>
                  </a:moveTo>
                  <a:cubicBezTo>
                    <a:pt x="944" y="1609"/>
                    <a:pt x="1025" y="1589"/>
                    <a:pt x="1098" y="1547"/>
                  </a:cubicBezTo>
                  <a:cubicBezTo>
                    <a:pt x="861" y="1440"/>
                    <a:pt x="861" y="1440"/>
                    <a:pt x="861" y="1440"/>
                  </a:cubicBezTo>
                  <a:lnTo>
                    <a:pt x="861" y="1617"/>
                  </a:lnTo>
                  <a:close/>
                  <a:moveTo>
                    <a:pt x="861" y="1200"/>
                  </a:moveTo>
                  <a:cubicBezTo>
                    <a:pt x="861" y="1325"/>
                    <a:pt x="861" y="1325"/>
                    <a:pt x="861" y="1325"/>
                  </a:cubicBezTo>
                  <a:cubicBezTo>
                    <a:pt x="1135" y="1450"/>
                    <a:pt x="1135" y="1450"/>
                    <a:pt x="1135" y="1450"/>
                  </a:cubicBezTo>
                  <a:cubicBezTo>
                    <a:pt x="1291" y="1380"/>
                    <a:pt x="1291" y="1380"/>
                    <a:pt x="1291" y="1380"/>
                  </a:cubicBezTo>
                  <a:cubicBezTo>
                    <a:pt x="1328" y="1333"/>
                    <a:pt x="1359" y="1273"/>
                    <a:pt x="1380" y="1213"/>
                  </a:cubicBezTo>
                  <a:cubicBezTo>
                    <a:pt x="1135" y="1328"/>
                    <a:pt x="1135" y="1328"/>
                    <a:pt x="1135" y="1328"/>
                  </a:cubicBezTo>
                  <a:lnTo>
                    <a:pt x="861" y="1200"/>
                  </a:lnTo>
                  <a:close/>
                  <a:moveTo>
                    <a:pt x="861" y="960"/>
                  </a:moveTo>
                  <a:cubicBezTo>
                    <a:pt x="861" y="1085"/>
                    <a:pt x="861" y="1085"/>
                    <a:pt x="861" y="1085"/>
                  </a:cubicBezTo>
                  <a:cubicBezTo>
                    <a:pt x="1135" y="1210"/>
                    <a:pt x="1135" y="1210"/>
                    <a:pt x="1135" y="1210"/>
                  </a:cubicBezTo>
                  <a:cubicBezTo>
                    <a:pt x="1409" y="1088"/>
                    <a:pt x="1409" y="1088"/>
                    <a:pt x="1409" y="1088"/>
                  </a:cubicBezTo>
                  <a:cubicBezTo>
                    <a:pt x="1409" y="960"/>
                    <a:pt x="1409" y="960"/>
                    <a:pt x="1409" y="960"/>
                  </a:cubicBezTo>
                  <a:cubicBezTo>
                    <a:pt x="1135" y="1088"/>
                    <a:pt x="1135" y="1088"/>
                    <a:pt x="1135" y="1088"/>
                  </a:cubicBezTo>
                  <a:lnTo>
                    <a:pt x="861" y="960"/>
                  </a:lnTo>
                  <a:close/>
                  <a:moveTo>
                    <a:pt x="1362" y="866"/>
                  </a:moveTo>
                  <a:cubicBezTo>
                    <a:pt x="905" y="866"/>
                    <a:pt x="905" y="866"/>
                    <a:pt x="905" y="866"/>
                  </a:cubicBezTo>
                  <a:cubicBezTo>
                    <a:pt x="1135" y="973"/>
                    <a:pt x="1135" y="973"/>
                    <a:pt x="1135" y="973"/>
                  </a:cubicBezTo>
                  <a:lnTo>
                    <a:pt x="1362" y="866"/>
                  </a:lnTo>
                  <a:close/>
                  <a:moveTo>
                    <a:pt x="425" y="1484"/>
                  </a:moveTo>
                  <a:cubicBezTo>
                    <a:pt x="461" y="1513"/>
                    <a:pt x="498" y="1536"/>
                    <a:pt x="540" y="1557"/>
                  </a:cubicBezTo>
                  <a:cubicBezTo>
                    <a:pt x="540" y="866"/>
                    <a:pt x="540" y="866"/>
                    <a:pt x="540" y="866"/>
                  </a:cubicBezTo>
                  <a:cubicBezTo>
                    <a:pt x="425" y="866"/>
                    <a:pt x="425" y="866"/>
                    <a:pt x="425" y="866"/>
                  </a:cubicBezTo>
                  <a:lnTo>
                    <a:pt x="425" y="1484"/>
                  </a:lnTo>
                  <a:close/>
                  <a:moveTo>
                    <a:pt x="644" y="1596"/>
                  </a:moveTo>
                  <a:cubicBezTo>
                    <a:pt x="678" y="1609"/>
                    <a:pt x="715" y="1615"/>
                    <a:pt x="756" y="1617"/>
                  </a:cubicBezTo>
                  <a:cubicBezTo>
                    <a:pt x="756" y="866"/>
                    <a:pt x="756" y="866"/>
                    <a:pt x="756" y="866"/>
                  </a:cubicBezTo>
                  <a:cubicBezTo>
                    <a:pt x="644" y="866"/>
                    <a:pt x="644" y="866"/>
                    <a:pt x="644" y="866"/>
                  </a:cubicBezTo>
                  <a:lnTo>
                    <a:pt x="644" y="1596"/>
                  </a:lnTo>
                  <a:close/>
                  <a:moveTo>
                    <a:pt x="0" y="0"/>
                  </a:moveTo>
                  <a:cubicBezTo>
                    <a:pt x="0" y="1020"/>
                    <a:pt x="0" y="1020"/>
                    <a:pt x="0" y="1020"/>
                  </a:cubicBezTo>
                  <a:cubicBezTo>
                    <a:pt x="0" y="1469"/>
                    <a:pt x="357" y="1826"/>
                    <a:pt x="806" y="1826"/>
                  </a:cubicBezTo>
                  <a:cubicBezTo>
                    <a:pt x="1257" y="1826"/>
                    <a:pt x="1615" y="1469"/>
                    <a:pt x="1615" y="1020"/>
                  </a:cubicBezTo>
                  <a:cubicBezTo>
                    <a:pt x="1615" y="0"/>
                    <a:pt x="1615" y="0"/>
                    <a:pt x="1615" y="0"/>
                  </a:cubicBezTo>
                  <a:lnTo>
                    <a:pt x="0" y="0"/>
                  </a:lnTo>
                  <a:close/>
                  <a:moveTo>
                    <a:pt x="321" y="866"/>
                  </a:moveTo>
                  <a:cubicBezTo>
                    <a:pt x="208" y="866"/>
                    <a:pt x="208" y="866"/>
                    <a:pt x="208" y="866"/>
                  </a:cubicBezTo>
                  <a:cubicBezTo>
                    <a:pt x="208" y="1020"/>
                    <a:pt x="208" y="1020"/>
                    <a:pt x="208" y="1020"/>
                  </a:cubicBezTo>
                  <a:cubicBezTo>
                    <a:pt x="208" y="1150"/>
                    <a:pt x="248" y="1273"/>
                    <a:pt x="321" y="1372"/>
                  </a:cubicBezTo>
                  <a:lnTo>
                    <a:pt x="321" y="866"/>
                  </a:lnTo>
                  <a:close/>
                  <a:moveTo>
                    <a:pt x="1513" y="1020"/>
                  </a:moveTo>
                  <a:cubicBezTo>
                    <a:pt x="1513" y="1409"/>
                    <a:pt x="1197" y="1722"/>
                    <a:pt x="806" y="1722"/>
                  </a:cubicBezTo>
                  <a:cubicBezTo>
                    <a:pt x="417" y="1722"/>
                    <a:pt x="104" y="1409"/>
                    <a:pt x="104" y="1020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513" y="104"/>
                    <a:pt x="1513" y="104"/>
                    <a:pt x="1513" y="104"/>
                  </a:cubicBezTo>
                  <a:lnTo>
                    <a:pt x="1513" y="1020"/>
                  </a:lnTo>
                  <a:close/>
                  <a:moveTo>
                    <a:pt x="1409" y="336"/>
                  </a:moveTo>
                  <a:cubicBezTo>
                    <a:pt x="1367" y="326"/>
                    <a:pt x="1294" y="321"/>
                    <a:pt x="1236" y="321"/>
                  </a:cubicBezTo>
                  <a:cubicBezTo>
                    <a:pt x="1054" y="321"/>
                    <a:pt x="928" y="378"/>
                    <a:pt x="795" y="435"/>
                  </a:cubicBezTo>
                  <a:cubicBezTo>
                    <a:pt x="683" y="485"/>
                    <a:pt x="563" y="545"/>
                    <a:pt x="388" y="545"/>
                  </a:cubicBezTo>
                  <a:cubicBezTo>
                    <a:pt x="334" y="545"/>
                    <a:pt x="274" y="540"/>
                    <a:pt x="208" y="527"/>
                  </a:cubicBezTo>
                  <a:cubicBezTo>
                    <a:pt x="208" y="415"/>
                    <a:pt x="208" y="415"/>
                    <a:pt x="208" y="415"/>
                  </a:cubicBezTo>
                  <a:cubicBezTo>
                    <a:pt x="268" y="425"/>
                    <a:pt x="326" y="430"/>
                    <a:pt x="381" y="430"/>
                  </a:cubicBezTo>
                  <a:cubicBezTo>
                    <a:pt x="550" y="430"/>
                    <a:pt x="670" y="368"/>
                    <a:pt x="780" y="318"/>
                  </a:cubicBezTo>
                  <a:cubicBezTo>
                    <a:pt x="918" y="258"/>
                    <a:pt x="1048" y="208"/>
                    <a:pt x="1242" y="208"/>
                  </a:cubicBezTo>
                  <a:cubicBezTo>
                    <a:pt x="1299" y="208"/>
                    <a:pt x="1364" y="216"/>
                    <a:pt x="1409" y="227"/>
                  </a:cubicBezTo>
                  <a:lnTo>
                    <a:pt x="1409" y="336"/>
                  </a:lnTo>
                  <a:close/>
                  <a:moveTo>
                    <a:pt x="1409" y="555"/>
                  </a:moveTo>
                  <a:cubicBezTo>
                    <a:pt x="1367" y="545"/>
                    <a:pt x="1296" y="540"/>
                    <a:pt x="1236" y="540"/>
                  </a:cubicBezTo>
                  <a:cubicBezTo>
                    <a:pt x="1059" y="540"/>
                    <a:pt x="934" y="608"/>
                    <a:pt x="806" y="665"/>
                  </a:cubicBezTo>
                  <a:cubicBezTo>
                    <a:pt x="691" y="712"/>
                    <a:pt x="568" y="762"/>
                    <a:pt x="388" y="762"/>
                  </a:cubicBezTo>
                  <a:cubicBezTo>
                    <a:pt x="334" y="762"/>
                    <a:pt x="274" y="756"/>
                    <a:pt x="208" y="743"/>
                  </a:cubicBezTo>
                  <a:cubicBezTo>
                    <a:pt x="208" y="634"/>
                    <a:pt x="208" y="634"/>
                    <a:pt x="208" y="634"/>
                  </a:cubicBezTo>
                  <a:cubicBezTo>
                    <a:pt x="268" y="644"/>
                    <a:pt x="326" y="649"/>
                    <a:pt x="381" y="649"/>
                  </a:cubicBezTo>
                  <a:cubicBezTo>
                    <a:pt x="581" y="649"/>
                    <a:pt x="678" y="597"/>
                    <a:pt x="790" y="548"/>
                  </a:cubicBezTo>
                  <a:cubicBezTo>
                    <a:pt x="926" y="490"/>
                    <a:pt x="1051" y="425"/>
                    <a:pt x="1242" y="425"/>
                  </a:cubicBezTo>
                  <a:cubicBezTo>
                    <a:pt x="1299" y="425"/>
                    <a:pt x="1364" y="433"/>
                    <a:pt x="1409" y="443"/>
                  </a:cubicBezTo>
                  <a:lnTo>
                    <a:pt x="1409" y="555"/>
                  </a:lnTo>
                  <a:close/>
                  <a:moveTo>
                    <a:pt x="1247" y="644"/>
                  </a:moveTo>
                  <a:cubicBezTo>
                    <a:pt x="1116" y="644"/>
                    <a:pt x="955" y="696"/>
                    <a:pt x="840" y="762"/>
                  </a:cubicBezTo>
                  <a:cubicBezTo>
                    <a:pt x="1409" y="762"/>
                    <a:pt x="1409" y="762"/>
                    <a:pt x="1409" y="762"/>
                  </a:cubicBezTo>
                  <a:cubicBezTo>
                    <a:pt x="1409" y="660"/>
                    <a:pt x="1409" y="660"/>
                    <a:pt x="1409" y="660"/>
                  </a:cubicBezTo>
                  <a:cubicBezTo>
                    <a:pt x="1362" y="647"/>
                    <a:pt x="1320" y="644"/>
                    <a:pt x="1247" y="644"/>
                  </a:cubicBezTo>
                  <a:moveTo>
                    <a:pt x="370" y="326"/>
                  </a:moveTo>
                  <a:cubicBezTo>
                    <a:pt x="501" y="326"/>
                    <a:pt x="662" y="274"/>
                    <a:pt x="777" y="208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8" y="310"/>
                    <a:pt x="208" y="310"/>
                    <a:pt x="208" y="310"/>
                  </a:cubicBezTo>
                  <a:cubicBezTo>
                    <a:pt x="255" y="323"/>
                    <a:pt x="297" y="326"/>
                    <a:pt x="370" y="3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26D65281-587C-44A1-9FAD-F1747182E655}"/>
              </a:ext>
            </a:extLst>
          </p:cNvPr>
          <p:cNvSpPr/>
          <p:nvPr/>
        </p:nvSpPr>
        <p:spPr>
          <a:xfrm>
            <a:off x="9896995" y="6142247"/>
            <a:ext cx="2295005" cy="180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E58F501-E94E-4C07-9724-E25A75630FB0}"/>
              </a:ext>
            </a:extLst>
          </p:cNvPr>
          <p:cNvGrpSpPr/>
          <p:nvPr userDrawn="1"/>
        </p:nvGrpSpPr>
        <p:grpSpPr>
          <a:xfrm>
            <a:off x="10056283" y="-43393"/>
            <a:ext cx="2158700" cy="6339191"/>
            <a:chOff x="6289676" y="-41275"/>
            <a:chExt cx="2152650" cy="6321425"/>
          </a:xfrm>
          <a:solidFill>
            <a:schemeClr val="tx2">
              <a:alpha val="5000"/>
            </a:schemeClr>
          </a:solidFill>
        </p:grpSpPr>
        <p:sp>
          <p:nvSpPr>
            <p:cNvPr id="66" name="Freeform 42">
              <a:extLst>
                <a:ext uri="{FF2B5EF4-FFF2-40B4-BE49-F238E27FC236}">
                  <a16:creationId xmlns:a16="http://schemas.microsoft.com/office/drawing/2014/main" id="{D07BB976-132B-4699-B3EE-2745DB8423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098800"/>
              <a:ext cx="527050" cy="1673225"/>
            </a:xfrm>
            <a:custGeom>
              <a:avLst/>
              <a:gdLst>
                <a:gd name="T0" fmla="*/ 1216 w 1384"/>
                <a:gd name="T1" fmla="*/ 1801 h 4403"/>
                <a:gd name="T2" fmla="*/ 0 w 1384"/>
                <a:gd name="T3" fmla="*/ 0 h 4403"/>
                <a:gd name="T4" fmla="*/ 0 w 1384"/>
                <a:gd name="T5" fmla="*/ 303 h 4403"/>
                <a:gd name="T6" fmla="*/ 964 w 1384"/>
                <a:gd name="T7" fmla="*/ 1841 h 4403"/>
                <a:gd name="T8" fmla="*/ 0 w 1384"/>
                <a:gd name="T9" fmla="*/ 4100 h 4403"/>
                <a:gd name="T10" fmla="*/ 0 w 1384"/>
                <a:gd name="T11" fmla="*/ 4403 h 4403"/>
                <a:gd name="T12" fmla="*/ 1216 w 1384"/>
                <a:gd name="T13" fmla="*/ 1801 h 4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4" h="4403">
                  <a:moveTo>
                    <a:pt x="1216" y="1801"/>
                  </a:moveTo>
                  <a:cubicBezTo>
                    <a:pt x="1093" y="1021"/>
                    <a:pt x="629" y="378"/>
                    <a:pt x="0" y="0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99" y="651"/>
                    <a:pt x="862" y="1193"/>
                    <a:pt x="964" y="1841"/>
                  </a:cubicBezTo>
                  <a:cubicBezTo>
                    <a:pt x="1107" y="2744"/>
                    <a:pt x="704" y="3609"/>
                    <a:pt x="0" y="4100"/>
                  </a:cubicBezTo>
                  <a:cubicBezTo>
                    <a:pt x="0" y="4403"/>
                    <a:pt x="0" y="4403"/>
                    <a:pt x="0" y="4403"/>
                  </a:cubicBezTo>
                  <a:cubicBezTo>
                    <a:pt x="870" y="3880"/>
                    <a:pt x="1384" y="2864"/>
                    <a:pt x="1216" y="18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7" name="Freeform 43">
              <a:extLst>
                <a:ext uri="{FF2B5EF4-FFF2-40B4-BE49-F238E27FC236}">
                  <a16:creationId xmlns:a16="http://schemas.microsoft.com/office/drawing/2014/main" id="{FCEB65DE-EA2B-4D2B-8412-F1348C6E580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27863" y="1741488"/>
              <a:ext cx="423863" cy="417513"/>
            </a:xfrm>
            <a:custGeom>
              <a:avLst/>
              <a:gdLst>
                <a:gd name="T0" fmla="*/ 233 w 1112"/>
                <a:gd name="T1" fmla="*/ 996 h 1097"/>
                <a:gd name="T2" fmla="*/ 543 w 1112"/>
                <a:gd name="T3" fmla="*/ 1097 h 1097"/>
                <a:gd name="T4" fmla="*/ 627 w 1112"/>
                <a:gd name="T5" fmla="*/ 1091 h 1097"/>
                <a:gd name="T6" fmla="*/ 1067 w 1112"/>
                <a:gd name="T7" fmla="*/ 486 h 1097"/>
                <a:gd name="T8" fmla="*/ 462 w 1112"/>
                <a:gd name="T9" fmla="*/ 46 h 1097"/>
                <a:gd name="T10" fmla="*/ 116 w 1112"/>
                <a:gd name="T11" fmla="*/ 257 h 1097"/>
                <a:gd name="T12" fmla="*/ 22 w 1112"/>
                <a:gd name="T13" fmla="*/ 650 h 1097"/>
                <a:gd name="T14" fmla="*/ 233 w 1112"/>
                <a:gd name="T15" fmla="*/ 996 h 1097"/>
                <a:gd name="T16" fmla="*/ 323 w 1112"/>
                <a:gd name="T17" fmla="*/ 407 h 1097"/>
                <a:gd name="T18" fmla="*/ 501 w 1112"/>
                <a:gd name="T19" fmla="*/ 297 h 1097"/>
                <a:gd name="T20" fmla="*/ 705 w 1112"/>
                <a:gd name="T21" fmla="*/ 346 h 1097"/>
                <a:gd name="T22" fmla="*/ 815 w 1112"/>
                <a:gd name="T23" fmla="*/ 525 h 1097"/>
                <a:gd name="T24" fmla="*/ 587 w 1112"/>
                <a:gd name="T25" fmla="*/ 839 h 1097"/>
                <a:gd name="T26" fmla="*/ 274 w 1112"/>
                <a:gd name="T27" fmla="*/ 611 h 1097"/>
                <a:gd name="T28" fmla="*/ 323 w 1112"/>
                <a:gd name="T29" fmla="*/ 40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2" h="1097">
                  <a:moveTo>
                    <a:pt x="233" y="996"/>
                  </a:moveTo>
                  <a:cubicBezTo>
                    <a:pt x="324" y="1062"/>
                    <a:pt x="432" y="1097"/>
                    <a:pt x="543" y="1097"/>
                  </a:cubicBezTo>
                  <a:cubicBezTo>
                    <a:pt x="571" y="1097"/>
                    <a:pt x="599" y="1095"/>
                    <a:pt x="627" y="1091"/>
                  </a:cubicBezTo>
                  <a:cubicBezTo>
                    <a:pt x="915" y="1045"/>
                    <a:pt x="1112" y="774"/>
                    <a:pt x="1067" y="486"/>
                  </a:cubicBezTo>
                  <a:cubicBezTo>
                    <a:pt x="1021" y="198"/>
                    <a:pt x="750" y="0"/>
                    <a:pt x="462" y="46"/>
                  </a:cubicBezTo>
                  <a:cubicBezTo>
                    <a:pt x="322" y="68"/>
                    <a:pt x="200" y="143"/>
                    <a:pt x="116" y="257"/>
                  </a:cubicBezTo>
                  <a:cubicBezTo>
                    <a:pt x="33" y="371"/>
                    <a:pt x="0" y="511"/>
                    <a:pt x="22" y="650"/>
                  </a:cubicBezTo>
                  <a:cubicBezTo>
                    <a:pt x="44" y="790"/>
                    <a:pt x="119" y="913"/>
                    <a:pt x="233" y="996"/>
                  </a:cubicBezTo>
                  <a:close/>
                  <a:moveTo>
                    <a:pt x="323" y="407"/>
                  </a:moveTo>
                  <a:cubicBezTo>
                    <a:pt x="366" y="348"/>
                    <a:pt x="429" y="309"/>
                    <a:pt x="501" y="297"/>
                  </a:cubicBezTo>
                  <a:cubicBezTo>
                    <a:pt x="574" y="286"/>
                    <a:pt x="646" y="303"/>
                    <a:pt x="705" y="346"/>
                  </a:cubicBezTo>
                  <a:cubicBezTo>
                    <a:pt x="765" y="390"/>
                    <a:pt x="803" y="453"/>
                    <a:pt x="815" y="525"/>
                  </a:cubicBezTo>
                  <a:cubicBezTo>
                    <a:pt x="838" y="675"/>
                    <a:pt x="736" y="815"/>
                    <a:pt x="587" y="839"/>
                  </a:cubicBezTo>
                  <a:cubicBezTo>
                    <a:pt x="438" y="862"/>
                    <a:pt x="297" y="760"/>
                    <a:pt x="274" y="611"/>
                  </a:cubicBezTo>
                  <a:cubicBezTo>
                    <a:pt x="262" y="538"/>
                    <a:pt x="280" y="466"/>
                    <a:pt x="323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8" name="Freeform 44">
              <a:extLst>
                <a:ext uri="{FF2B5EF4-FFF2-40B4-BE49-F238E27FC236}">
                  <a16:creationId xmlns:a16="http://schemas.microsoft.com/office/drawing/2014/main" id="{1289595A-80BE-4C63-8DAD-F66D9E99E5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8501" y="0"/>
              <a:ext cx="109538" cy="65088"/>
            </a:xfrm>
            <a:custGeom>
              <a:avLst/>
              <a:gdLst>
                <a:gd name="T0" fmla="*/ 287 w 287"/>
                <a:gd name="T1" fmla="*/ 0 h 170"/>
                <a:gd name="T2" fmla="*/ 0 w 287"/>
                <a:gd name="T3" fmla="*/ 0 h 170"/>
                <a:gd name="T4" fmla="*/ 287 w 287"/>
                <a:gd name="T5" fmla="*/ 170 h 170"/>
                <a:gd name="T6" fmla="*/ 287 w 28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170">
                  <a:moveTo>
                    <a:pt x="2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7" y="54"/>
                    <a:pt x="193" y="111"/>
                    <a:pt x="287" y="170"/>
                  </a:cubicBezTo>
                  <a:lnTo>
                    <a:pt x="2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69" name="Freeform 45">
              <a:extLst>
                <a:ext uri="{FF2B5EF4-FFF2-40B4-BE49-F238E27FC236}">
                  <a16:creationId xmlns:a16="http://schemas.microsoft.com/office/drawing/2014/main" id="{387D6852-9D2F-493D-82F7-595BCBEEE4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2878138"/>
              <a:ext cx="703263" cy="2114550"/>
            </a:xfrm>
            <a:custGeom>
              <a:avLst/>
              <a:gdLst>
                <a:gd name="T0" fmla="*/ 1167 w 1848"/>
                <a:gd name="T1" fmla="*/ 4589 h 5560"/>
                <a:gd name="T2" fmla="*/ 1720 w 1848"/>
                <a:gd name="T3" fmla="*/ 2300 h 5560"/>
                <a:gd name="T4" fmla="*/ 0 w 1848"/>
                <a:gd name="T5" fmla="*/ 0 h 5560"/>
                <a:gd name="T6" fmla="*/ 0 w 1848"/>
                <a:gd name="T7" fmla="*/ 285 h 5560"/>
                <a:gd name="T8" fmla="*/ 1468 w 1848"/>
                <a:gd name="T9" fmla="*/ 2339 h 5560"/>
                <a:gd name="T10" fmla="*/ 961 w 1848"/>
                <a:gd name="T11" fmla="*/ 4439 h 5560"/>
                <a:gd name="T12" fmla="*/ 0 w 1848"/>
                <a:gd name="T13" fmla="*/ 5275 h 5560"/>
                <a:gd name="T14" fmla="*/ 0 w 1848"/>
                <a:gd name="T15" fmla="*/ 5560 h 5560"/>
                <a:gd name="T16" fmla="*/ 1167 w 1848"/>
                <a:gd name="T17" fmla="*/ 4589 h 5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8" h="5560">
                  <a:moveTo>
                    <a:pt x="1167" y="4589"/>
                  </a:moveTo>
                  <a:cubicBezTo>
                    <a:pt x="1651" y="3924"/>
                    <a:pt x="1848" y="3110"/>
                    <a:pt x="1720" y="2300"/>
                  </a:cubicBezTo>
                  <a:cubicBezTo>
                    <a:pt x="1556" y="1259"/>
                    <a:pt x="885" y="423"/>
                    <a:pt x="0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758" y="687"/>
                    <a:pt x="1324" y="1428"/>
                    <a:pt x="1468" y="2339"/>
                  </a:cubicBezTo>
                  <a:cubicBezTo>
                    <a:pt x="1585" y="3083"/>
                    <a:pt x="1405" y="3829"/>
                    <a:pt x="961" y="4439"/>
                  </a:cubicBezTo>
                  <a:cubicBezTo>
                    <a:pt x="703" y="4793"/>
                    <a:pt x="375" y="5076"/>
                    <a:pt x="0" y="5275"/>
                  </a:cubicBezTo>
                  <a:cubicBezTo>
                    <a:pt x="0" y="5560"/>
                    <a:pt x="0" y="5560"/>
                    <a:pt x="0" y="5560"/>
                  </a:cubicBezTo>
                  <a:cubicBezTo>
                    <a:pt x="459" y="5342"/>
                    <a:pt x="859" y="5012"/>
                    <a:pt x="1167" y="45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0" name="Freeform 46">
              <a:extLst>
                <a:ext uri="{FF2B5EF4-FFF2-40B4-BE49-F238E27FC236}">
                  <a16:creationId xmlns:a16="http://schemas.microsoft.com/office/drawing/2014/main" id="{3F1650D9-C6B2-492D-AA6A-6C4669B73F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627438"/>
              <a:ext cx="101600" cy="614363"/>
            </a:xfrm>
            <a:custGeom>
              <a:avLst/>
              <a:gdLst>
                <a:gd name="T0" fmla="*/ 209 w 267"/>
                <a:gd name="T1" fmla="*/ 569 h 1617"/>
                <a:gd name="T2" fmla="*/ 0 w 267"/>
                <a:gd name="T3" fmla="*/ 0 h 1617"/>
                <a:gd name="T4" fmla="*/ 0 w 267"/>
                <a:gd name="T5" fmla="*/ 1617 h 1617"/>
                <a:gd name="T6" fmla="*/ 209 w 267"/>
                <a:gd name="T7" fmla="*/ 5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" h="1617">
                  <a:moveTo>
                    <a:pt x="209" y="569"/>
                  </a:moveTo>
                  <a:cubicBezTo>
                    <a:pt x="177" y="364"/>
                    <a:pt x="105" y="172"/>
                    <a:pt x="0" y="0"/>
                  </a:cubicBezTo>
                  <a:cubicBezTo>
                    <a:pt x="0" y="1617"/>
                    <a:pt x="0" y="1617"/>
                    <a:pt x="0" y="1617"/>
                  </a:cubicBezTo>
                  <a:cubicBezTo>
                    <a:pt x="192" y="1303"/>
                    <a:pt x="267" y="935"/>
                    <a:pt x="209" y="5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1" name="Freeform 47">
              <a:extLst>
                <a:ext uri="{FF2B5EF4-FFF2-40B4-BE49-F238E27FC236}">
                  <a16:creationId xmlns:a16="http://schemas.microsoft.com/office/drawing/2014/main" id="{E6514B4D-C706-4C3F-9629-58096176BD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335338"/>
              <a:ext cx="315913" cy="1200150"/>
            </a:xfrm>
            <a:custGeom>
              <a:avLst/>
              <a:gdLst>
                <a:gd name="T0" fmla="*/ 713 w 829"/>
                <a:gd name="T1" fmla="*/ 1256 h 3155"/>
                <a:gd name="T2" fmla="*/ 0 w 829"/>
                <a:gd name="T3" fmla="*/ 0 h 3155"/>
                <a:gd name="T4" fmla="*/ 0 w 829"/>
                <a:gd name="T5" fmla="*/ 350 h 3155"/>
                <a:gd name="T6" fmla="*/ 461 w 829"/>
                <a:gd name="T7" fmla="*/ 1296 h 3155"/>
                <a:gd name="T8" fmla="*/ 0 w 829"/>
                <a:gd name="T9" fmla="*/ 2803 h 3155"/>
                <a:gd name="T10" fmla="*/ 0 w 829"/>
                <a:gd name="T11" fmla="*/ 3155 h 3155"/>
                <a:gd name="T12" fmla="*/ 713 w 829"/>
                <a:gd name="T13" fmla="*/ 1256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9" h="3155">
                  <a:moveTo>
                    <a:pt x="713" y="1256"/>
                  </a:moveTo>
                  <a:cubicBezTo>
                    <a:pt x="632" y="745"/>
                    <a:pt x="369" y="308"/>
                    <a:pt x="0" y="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236" y="604"/>
                    <a:pt x="403" y="928"/>
                    <a:pt x="461" y="1296"/>
                  </a:cubicBezTo>
                  <a:cubicBezTo>
                    <a:pt x="550" y="1863"/>
                    <a:pt x="363" y="2411"/>
                    <a:pt x="0" y="2803"/>
                  </a:cubicBezTo>
                  <a:cubicBezTo>
                    <a:pt x="0" y="3155"/>
                    <a:pt x="0" y="3155"/>
                    <a:pt x="0" y="3155"/>
                  </a:cubicBezTo>
                  <a:cubicBezTo>
                    <a:pt x="535" y="2706"/>
                    <a:pt x="829" y="1995"/>
                    <a:pt x="713" y="12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2" name="Freeform 48">
              <a:extLst>
                <a:ext uri="{FF2B5EF4-FFF2-40B4-BE49-F238E27FC236}">
                  <a16:creationId xmlns:a16="http://schemas.microsoft.com/office/drawing/2014/main" id="{A09C8902-86BE-4BC6-A64A-BA6442AAC5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4940300"/>
              <a:ext cx="576263" cy="1325563"/>
            </a:xfrm>
            <a:custGeom>
              <a:avLst/>
              <a:gdLst>
                <a:gd name="T0" fmla="*/ 589 w 1514"/>
                <a:gd name="T1" fmla="*/ 1660 h 3485"/>
                <a:gd name="T2" fmla="*/ 653 w 1514"/>
                <a:gd name="T3" fmla="*/ 312 h 3485"/>
                <a:gd name="T4" fmla="*/ 733 w 1514"/>
                <a:gd name="T5" fmla="*/ 0 h 3485"/>
                <a:gd name="T6" fmla="*/ 461 w 1514"/>
                <a:gd name="T7" fmla="*/ 173 h 3485"/>
                <a:gd name="T8" fmla="*/ 0 w 1514"/>
                <a:gd name="T9" fmla="*/ 417 h 3485"/>
                <a:gd name="T10" fmla="*/ 0 w 1514"/>
                <a:gd name="T11" fmla="*/ 692 h 3485"/>
                <a:gd name="T12" fmla="*/ 344 w 1514"/>
                <a:gd name="T13" fmla="*/ 535 h 3485"/>
                <a:gd name="T14" fmla="*/ 337 w 1514"/>
                <a:gd name="T15" fmla="*/ 1700 h 3485"/>
                <a:gd name="T16" fmla="*/ 1166 w 1514"/>
                <a:gd name="T17" fmla="*/ 3485 h 3485"/>
                <a:gd name="T18" fmla="*/ 1514 w 1514"/>
                <a:gd name="T19" fmla="*/ 3485 h 3485"/>
                <a:gd name="T20" fmla="*/ 589 w 1514"/>
                <a:gd name="T21" fmla="*/ 1660 h 3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4" h="3485">
                  <a:moveTo>
                    <a:pt x="589" y="1660"/>
                  </a:moveTo>
                  <a:cubicBezTo>
                    <a:pt x="517" y="1207"/>
                    <a:pt x="539" y="753"/>
                    <a:pt x="653" y="312"/>
                  </a:cubicBezTo>
                  <a:cubicBezTo>
                    <a:pt x="733" y="0"/>
                    <a:pt x="733" y="0"/>
                    <a:pt x="733" y="0"/>
                  </a:cubicBezTo>
                  <a:cubicBezTo>
                    <a:pt x="461" y="173"/>
                    <a:pt x="461" y="173"/>
                    <a:pt x="461" y="173"/>
                  </a:cubicBezTo>
                  <a:cubicBezTo>
                    <a:pt x="313" y="267"/>
                    <a:pt x="159" y="348"/>
                    <a:pt x="0" y="417"/>
                  </a:cubicBezTo>
                  <a:cubicBezTo>
                    <a:pt x="0" y="692"/>
                    <a:pt x="0" y="692"/>
                    <a:pt x="0" y="692"/>
                  </a:cubicBezTo>
                  <a:cubicBezTo>
                    <a:pt x="117" y="646"/>
                    <a:pt x="232" y="594"/>
                    <a:pt x="344" y="535"/>
                  </a:cubicBezTo>
                  <a:cubicBezTo>
                    <a:pt x="278" y="919"/>
                    <a:pt x="275" y="1309"/>
                    <a:pt x="337" y="1700"/>
                  </a:cubicBezTo>
                  <a:cubicBezTo>
                    <a:pt x="442" y="2371"/>
                    <a:pt x="731" y="2984"/>
                    <a:pt x="1166" y="3485"/>
                  </a:cubicBezTo>
                  <a:cubicBezTo>
                    <a:pt x="1514" y="3485"/>
                    <a:pt x="1514" y="3485"/>
                    <a:pt x="1514" y="3485"/>
                  </a:cubicBezTo>
                  <a:cubicBezTo>
                    <a:pt x="1022" y="2992"/>
                    <a:pt x="699" y="2360"/>
                    <a:pt x="589" y="16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3" name="Freeform 49">
              <a:extLst>
                <a:ext uri="{FF2B5EF4-FFF2-40B4-BE49-F238E27FC236}">
                  <a16:creationId xmlns:a16="http://schemas.microsoft.com/office/drawing/2014/main" id="{26B2F42F-1E13-453B-A773-014F662D9B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552450"/>
              <a:ext cx="2130425" cy="968375"/>
            </a:xfrm>
            <a:custGeom>
              <a:avLst/>
              <a:gdLst>
                <a:gd name="T0" fmla="*/ 1945 w 5594"/>
                <a:gd name="T1" fmla="*/ 401 h 2545"/>
                <a:gd name="T2" fmla="*/ 4424 w 5594"/>
                <a:gd name="T3" fmla="*/ 999 h 2545"/>
                <a:gd name="T4" fmla="*/ 5594 w 5594"/>
                <a:gd name="T5" fmla="*/ 2545 h 2545"/>
                <a:gd name="T6" fmla="*/ 5594 w 5594"/>
                <a:gd name="T7" fmla="*/ 1937 h 2545"/>
                <a:gd name="T8" fmla="*/ 4574 w 5594"/>
                <a:gd name="T9" fmla="*/ 793 h 2545"/>
                <a:gd name="T10" fmla="*/ 1905 w 5594"/>
                <a:gd name="T11" fmla="*/ 149 h 2545"/>
                <a:gd name="T12" fmla="*/ 0 w 5594"/>
                <a:gd name="T13" fmla="*/ 1087 h 2545"/>
                <a:gd name="T14" fmla="*/ 0 w 5594"/>
                <a:gd name="T15" fmla="*/ 1452 h 2545"/>
                <a:gd name="T16" fmla="*/ 1945 w 5594"/>
                <a:gd name="T17" fmla="*/ 401 h 2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2545">
                  <a:moveTo>
                    <a:pt x="1945" y="401"/>
                  </a:moveTo>
                  <a:cubicBezTo>
                    <a:pt x="2823" y="262"/>
                    <a:pt x="3704" y="475"/>
                    <a:pt x="4424" y="999"/>
                  </a:cubicBezTo>
                  <a:cubicBezTo>
                    <a:pt x="4967" y="1394"/>
                    <a:pt x="5369" y="1930"/>
                    <a:pt x="5594" y="2545"/>
                  </a:cubicBezTo>
                  <a:cubicBezTo>
                    <a:pt x="5594" y="1937"/>
                    <a:pt x="5594" y="1937"/>
                    <a:pt x="5594" y="1937"/>
                  </a:cubicBezTo>
                  <a:cubicBezTo>
                    <a:pt x="5344" y="1493"/>
                    <a:pt x="5000" y="1103"/>
                    <a:pt x="4574" y="793"/>
                  </a:cubicBezTo>
                  <a:cubicBezTo>
                    <a:pt x="3798" y="229"/>
                    <a:pt x="2851" y="0"/>
                    <a:pt x="1905" y="149"/>
                  </a:cubicBezTo>
                  <a:cubicBezTo>
                    <a:pt x="1162" y="266"/>
                    <a:pt x="508" y="605"/>
                    <a:pt x="0" y="1087"/>
                  </a:cubicBezTo>
                  <a:cubicBezTo>
                    <a:pt x="0" y="1452"/>
                    <a:pt x="0" y="1452"/>
                    <a:pt x="0" y="1452"/>
                  </a:cubicBezTo>
                  <a:cubicBezTo>
                    <a:pt x="493" y="909"/>
                    <a:pt x="1166" y="523"/>
                    <a:pt x="1945" y="4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3E5E6A8C-DCE6-4479-8B27-946F79281F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5303838"/>
              <a:ext cx="319088" cy="962025"/>
            </a:xfrm>
            <a:custGeom>
              <a:avLst/>
              <a:gdLst>
                <a:gd name="T0" fmla="*/ 85 w 837"/>
                <a:gd name="T1" fmla="*/ 783 h 2529"/>
                <a:gd name="T2" fmla="*/ 37 w 837"/>
                <a:gd name="T3" fmla="*/ 176 h 2529"/>
                <a:gd name="T4" fmla="*/ 38 w 837"/>
                <a:gd name="T5" fmla="*/ 0 h 2529"/>
                <a:gd name="T6" fmla="*/ 0 w 837"/>
                <a:gd name="T7" fmla="*/ 12 h 2529"/>
                <a:gd name="T8" fmla="*/ 0 w 837"/>
                <a:gd name="T9" fmla="*/ 1499 h 2529"/>
                <a:gd name="T10" fmla="*/ 521 w 837"/>
                <a:gd name="T11" fmla="*/ 2529 h 2529"/>
                <a:gd name="T12" fmla="*/ 837 w 837"/>
                <a:gd name="T13" fmla="*/ 2529 h 2529"/>
                <a:gd name="T14" fmla="*/ 85 w 837"/>
                <a:gd name="T15" fmla="*/ 783 h 2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7" h="2529">
                  <a:moveTo>
                    <a:pt x="85" y="783"/>
                  </a:moveTo>
                  <a:cubicBezTo>
                    <a:pt x="53" y="582"/>
                    <a:pt x="37" y="377"/>
                    <a:pt x="37" y="17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99"/>
                    <a:pt x="0" y="1499"/>
                    <a:pt x="0" y="1499"/>
                  </a:cubicBezTo>
                  <a:cubicBezTo>
                    <a:pt x="126" y="1871"/>
                    <a:pt x="303" y="2217"/>
                    <a:pt x="521" y="2529"/>
                  </a:cubicBezTo>
                  <a:cubicBezTo>
                    <a:pt x="837" y="2529"/>
                    <a:pt x="837" y="2529"/>
                    <a:pt x="837" y="2529"/>
                  </a:cubicBezTo>
                  <a:cubicBezTo>
                    <a:pt x="455" y="2035"/>
                    <a:pt x="189" y="1442"/>
                    <a:pt x="85" y="7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5" name="Freeform 51">
              <a:extLst>
                <a:ext uri="{FF2B5EF4-FFF2-40B4-BE49-F238E27FC236}">
                  <a16:creationId xmlns:a16="http://schemas.microsoft.com/office/drawing/2014/main" id="{CDFBBE0C-BCA9-4751-88B5-0A6F439CCA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354013"/>
              <a:ext cx="2130425" cy="755650"/>
            </a:xfrm>
            <a:custGeom>
              <a:avLst/>
              <a:gdLst>
                <a:gd name="T0" fmla="*/ 4724 w 5594"/>
                <a:gd name="T1" fmla="*/ 1112 h 1989"/>
                <a:gd name="T2" fmla="*/ 5594 w 5594"/>
                <a:gd name="T3" fmla="*/ 1989 h 1989"/>
                <a:gd name="T4" fmla="*/ 5594 w 5594"/>
                <a:gd name="T5" fmla="*/ 1573 h 1989"/>
                <a:gd name="T6" fmla="*/ 4874 w 5594"/>
                <a:gd name="T7" fmla="*/ 906 h 1989"/>
                <a:gd name="T8" fmla="*/ 1826 w 5594"/>
                <a:gd name="T9" fmla="*/ 170 h 1989"/>
                <a:gd name="T10" fmla="*/ 0 w 5594"/>
                <a:gd name="T11" fmla="*/ 945 h 1989"/>
                <a:gd name="T12" fmla="*/ 0 w 5594"/>
                <a:gd name="T13" fmla="*/ 1270 h 1989"/>
                <a:gd name="T14" fmla="*/ 1866 w 5594"/>
                <a:gd name="T15" fmla="*/ 422 h 1989"/>
                <a:gd name="T16" fmla="*/ 4724 w 5594"/>
                <a:gd name="T17" fmla="*/ 111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4" h="1989">
                  <a:moveTo>
                    <a:pt x="4724" y="1112"/>
                  </a:moveTo>
                  <a:cubicBezTo>
                    <a:pt x="5065" y="1360"/>
                    <a:pt x="5356" y="1656"/>
                    <a:pt x="5594" y="1989"/>
                  </a:cubicBezTo>
                  <a:cubicBezTo>
                    <a:pt x="5594" y="1573"/>
                    <a:pt x="5594" y="1573"/>
                    <a:pt x="5594" y="1573"/>
                  </a:cubicBezTo>
                  <a:cubicBezTo>
                    <a:pt x="5384" y="1326"/>
                    <a:pt x="5143" y="1102"/>
                    <a:pt x="4874" y="906"/>
                  </a:cubicBezTo>
                  <a:cubicBezTo>
                    <a:pt x="3988" y="261"/>
                    <a:pt x="2905" y="0"/>
                    <a:pt x="1826" y="170"/>
                  </a:cubicBezTo>
                  <a:cubicBezTo>
                    <a:pt x="1139" y="278"/>
                    <a:pt x="519" y="552"/>
                    <a:pt x="0" y="945"/>
                  </a:cubicBezTo>
                  <a:cubicBezTo>
                    <a:pt x="0" y="1270"/>
                    <a:pt x="0" y="1270"/>
                    <a:pt x="0" y="1270"/>
                  </a:cubicBezTo>
                  <a:cubicBezTo>
                    <a:pt x="516" y="837"/>
                    <a:pt x="1153" y="534"/>
                    <a:pt x="1866" y="422"/>
                  </a:cubicBezTo>
                  <a:cubicBezTo>
                    <a:pt x="2878" y="262"/>
                    <a:pt x="3893" y="507"/>
                    <a:pt x="4724" y="1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6" name="Freeform 52">
              <a:extLst>
                <a:ext uri="{FF2B5EF4-FFF2-40B4-BE49-F238E27FC236}">
                  <a16:creationId xmlns:a16="http://schemas.microsoft.com/office/drawing/2014/main" id="{7D53B87E-344C-4B77-9455-DA32B56A29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139700"/>
              <a:ext cx="2130425" cy="668338"/>
            </a:xfrm>
            <a:custGeom>
              <a:avLst/>
              <a:gdLst>
                <a:gd name="T0" fmla="*/ 5594 w 5594"/>
                <a:gd name="T1" fmla="*/ 1757 h 1757"/>
                <a:gd name="T2" fmla="*/ 5594 w 5594"/>
                <a:gd name="T3" fmla="*/ 1401 h 1757"/>
                <a:gd name="T4" fmla="*/ 1747 w 5594"/>
                <a:gd name="T5" fmla="*/ 228 h 1757"/>
                <a:gd name="T6" fmla="*/ 0 w 5594"/>
                <a:gd name="T7" fmla="*/ 885 h 1757"/>
                <a:gd name="T8" fmla="*/ 0 w 5594"/>
                <a:gd name="T9" fmla="*/ 1191 h 1757"/>
                <a:gd name="T10" fmla="*/ 1786 w 5594"/>
                <a:gd name="T11" fmla="*/ 480 h 1757"/>
                <a:gd name="T12" fmla="*/ 5594 w 5594"/>
                <a:gd name="T13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4" h="1757">
                  <a:moveTo>
                    <a:pt x="5594" y="1757"/>
                  </a:moveTo>
                  <a:cubicBezTo>
                    <a:pt x="5594" y="1401"/>
                    <a:pt x="5594" y="1401"/>
                    <a:pt x="5594" y="1401"/>
                  </a:cubicBezTo>
                  <a:cubicBezTo>
                    <a:pt x="4593" y="476"/>
                    <a:pt x="3194" y="0"/>
                    <a:pt x="1747" y="228"/>
                  </a:cubicBezTo>
                  <a:cubicBezTo>
                    <a:pt x="1116" y="328"/>
                    <a:pt x="524" y="553"/>
                    <a:pt x="0" y="885"/>
                  </a:cubicBezTo>
                  <a:cubicBezTo>
                    <a:pt x="0" y="1191"/>
                    <a:pt x="0" y="1191"/>
                    <a:pt x="0" y="1191"/>
                  </a:cubicBezTo>
                  <a:cubicBezTo>
                    <a:pt x="528" y="827"/>
                    <a:pt x="1135" y="583"/>
                    <a:pt x="1786" y="480"/>
                  </a:cubicBezTo>
                  <a:cubicBezTo>
                    <a:pt x="3239" y="251"/>
                    <a:pt x="4641" y="773"/>
                    <a:pt x="5594" y="17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7" name="Freeform 53">
              <a:extLst>
                <a:ext uri="{FF2B5EF4-FFF2-40B4-BE49-F238E27FC236}">
                  <a16:creationId xmlns:a16="http://schemas.microsoft.com/office/drawing/2014/main" id="{F42AC95F-2F53-46BC-AC07-6A6062C46A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00851" y="2962275"/>
              <a:ext cx="1409700" cy="1406525"/>
            </a:xfrm>
            <a:custGeom>
              <a:avLst/>
              <a:gdLst>
                <a:gd name="T0" fmla="*/ 504 w 3699"/>
                <a:gd name="T1" fmla="*/ 3699 h 3699"/>
                <a:gd name="T2" fmla="*/ 776 w 3699"/>
                <a:gd name="T3" fmla="*/ 3526 h 3699"/>
                <a:gd name="T4" fmla="*/ 2039 w 3699"/>
                <a:gd name="T5" fmla="*/ 3050 h 3699"/>
                <a:gd name="T6" fmla="*/ 3387 w 3699"/>
                <a:gd name="T7" fmla="*/ 3114 h 3699"/>
                <a:gd name="T8" fmla="*/ 3699 w 3699"/>
                <a:gd name="T9" fmla="*/ 3195 h 3699"/>
                <a:gd name="T10" fmla="*/ 3526 w 3699"/>
                <a:gd name="T11" fmla="*/ 2923 h 3699"/>
                <a:gd name="T12" fmla="*/ 3051 w 3699"/>
                <a:gd name="T13" fmla="*/ 1660 h 3699"/>
                <a:gd name="T14" fmla="*/ 3115 w 3699"/>
                <a:gd name="T15" fmla="*/ 313 h 3699"/>
                <a:gd name="T16" fmla="*/ 3195 w 3699"/>
                <a:gd name="T17" fmla="*/ 0 h 3699"/>
                <a:gd name="T18" fmla="*/ 2923 w 3699"/>
                <a:gd name="T19" fmla="*/ 173 h 3699"/>
                <a:gd name="T20" fmla="*/ 1660 w 3699"/>
                <a:gd name="T21" fmla="*/ 649 h 3699"/>
                <a:gd name="T22" fmla="*/ 313 w 3699"/>
                <a:gd name="T23" fmla="*/ 585 h 3699"/>
                <a:gd name="T24" fmla="*/ 0 w 3699"/>
                <a:gd name="T25" fmla="*/ 504 h 3699"/>
                <a:gd name="T26" fmla="*/ 173 w 3699"/>
                <a:gd name="T27" fmla="*/ 776 h 3699"/>
                <a:gd name="T28" fmla="*/ 649 w 3699"/>
                <a:gd name="T29" fmla="*/ 2039 h 3699"/>
                <a:gd name="T30" fmla="*/ 585 w 3699"/>
                <a:gd name="T31" fmla="*/ 3387 h 3699"/>
                <a:gd name="T32" fmla="*/ 504 w 3699"/>
                <a:gd name="T33" fmla="*/ 3699 h 3699"/>
                <a:gd name="T34" fmla="*/ 535 w 3699"/>
                <a:gd name="T35" fmla="*/ 893 h 3699"/>
                <a:gd name="T36" fmla="*/ 1700 w 3699"/>
                <a:gd name="T37" fmla="*/ 900 h 3699"/>
                <a:gd name="T38" fmla="*/ 2806 w 3699"/>
                <a:gd name="T39" fmla="*/ 535 h 3699"/>
                <a:gd name="T40" fmla="*/ 2799 w 3699"/>
                <a:gd name="T41" fmla="*/ 1700 h 3699"/>
                <a:gd name="T42" fmla="*/ 3164 w 3699"/>
                <a:gd name="T43" fmla="*/ 2806 h 3699"/>
                <a:gd name="T44" fmla="*/ 1999 w 3699"/>
                <a:gd name="T45" fmla="*/ 2799 h 3699"/>
                <a:gd name="T46" fmla="*/ 893 w 3699"/>
                <a:gd name="T47" fmla="*/ 3164 h 3699"/>
                <a:gd name="T48" fmla="*/ 900 w 3699"/>
                <a:gd name="T49" fmla="*/ 1999 h 3699"/>
                <a:gd name="T50" fmla="*/ 535 w 3699"/>
                <a:gd name="T51" fmla="*/ 893 h 3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99" h="3699">
                  <a:moveTo>
                    <a:pt x="504" y="3699"/>
                  </a:moveTo>
                  <a:cubicBezTo>
                    <a:pt x="776" y="3526"/>
                    <a:pt x="776" y="3526"/>
                    <a:pt x="776" y="3526"/>
                  </a:cubicBezTo>
                  <a:cubicBezTo>
                    <a:pt x="1161" y="3282"/>
                    <a:pt x="1586" y="3122"/>
                    <a:pt x="2039" y="3050"/>
                  </a:cubicBezTo>
                  <a:cubicBezTo>
                    <a:pt x="2492" y="2979"/>
                    <a:pt x="2945" y="3001"/>
                    <a:pt x="3387" y="3114"/>
                  </a:cubicBezTo>
                  <a:cubicBezTo>
                    <a:pt x="3699" y="3195"/>
                    <a:pt x="3699" y="3195"/>
                    <a:pt x="3699" y="3195"/>
                  </a:cubicBezTo>
                  <a:cubicBezTo>
                    <a:pt x="3526" y="2923"/>
                    <a:pt x="3526" y="2923"/>
                    <a:pt x="3526" y="2923"/>
                  </a:cubicBezTo>
                  <a:cubicBezTo>
                    <a:pt x="3282" y="2538"/>
                    <a:pt x="3122" y="2113"/>
                    <a:pt x="3051" y="1660"/>
                  </a:cubicBezTo>
                  <a:cubicBezTo>
                    <a:pt x="2979" y="1207"/>
                    <a:pt x="3001" y="754"/>
                    <a:pt x="3115" y="313"/>
                  </a:cubicBezTo>
                  <a:cubicBezTo>
                    <a:pt x="3195" y="0"/>
                    <a:pt x="3195" y="0"/>
                    <a:pt x="3195" y="0"/>
                  </a:cubicBezTo>
                  <a:cubicBezTo>
                    <a:pt x="2923" y="173"/>
                    <a:pt x="2923" y="173"/>
                    <a:pt x="2923" y="173"/>
                  </a:cubicBezTo>
                  <a:cubicBezTo>
                    <a:pt x="2538" y="417"/>
                    <a:pt x="2113" y="577"/>
                    <a:pt x="1660" y="649"/>
                  </a:cubicBezTo>
                  <a:cubicBezTo>
                    <a:pt x="1207" y="720"/>
                    <a:pt x="754" y="698"/>
                    <a:pt x="313" y="585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173" y="776"/>
                    <a:pt x="173" y="776"/>
                    <a:pt x="173" y="776"/>
                  </a:cubicBezTo>
                  <a:cubicBezTo>
                    <a:pt x="417" y="1161"/>
                    <a:pt x="577" y="1586"/>
                    <a:pt x="649" y="2039"/>
                  </a:cubicBezTo>
                  <a:cubicBezTo>
                    <a:pt x="720" y="2492"/>
                    <a:pt x="699" y="2945"/>
                    <a:pt x="585" y="3387"/>
                  </a:cubicBezTo>
                  <a:lnTo>
                    <a:pt x="504" y="3699"/>
                  </a:lnTo>
                  <a:close/>
                  <a:moveTo>
                    <a:pt x="535" y="893"/>
                  </a:moveTo>
                  <a:cubicBezTo>
                    <a:pt x="919" y="959"/>
                    <a:pt x="1310" y="962"/>
                    <a:pt x="1700" y="900"/>
                  </a:cubicBezTo>
                  <a:cubicBezTo>
                    <a:pt x="2090" y="839"/>
                    <a:pt x="2461" y="716"/>
                    <a:pt x="2806" y="535"/>
                  </a:cubicBezTo>
                  <a:cubicBezTo>
                    <a:pt x="2740" y="919"/>
                    <a:pt x="2737" y="1309"/>
                    <a:pt x="2799" y="1700"/>
                  </a:cubicBezTo>
                  <a:cubicBezTo>
                    <a:pt x="2860" y="2090"/>
                    <a:pt x="2983" y="2461"/>
                    <a:pt x="3164" y="2806"/>
                  </a:cubicBezTo>
                  <a:cubicBezTo>
                    <a:pt x="2780" y="2740"/>
                    <a:pt x="2390" y="2737"/>
                    <a:pt x="1999" y="2799"/>
                  </a:cubicBezTo>
                  <a:cubicBezTo>
                    <a:pt x="1609" y="2860"/>
                    <a:pt x="1238" y="2983"/>
                    <a:pt x="893" y="3164"/>
                  </a:cubicBezTo>
                  <a:cubicBezTo>
                    <a:pt x="959" y="2780"/>
                    <a:pt x="962" y="2389"/>
                    <a:pt x="900" y="1999"/>
                  </a:cubicBezTo>
                  <a:cubicBezTo>
                    <a:pt x="839" y="1609"/>
                    <a:pt x="716" y="1238"/>
                    <a:pt x="535" y="8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8" name="Freeform 54">
              <a:extLst>
                <a:ext uri="{FF2B5EF4-FFF2-40B4-BE49-F238E27FC236}">
                  <a16:creationId xmlns:a16="http://schemas.microsoft.com/office/drawing/2014/main" id="{6720AC59-E30D-48F6-A3C4-7633CC8EA1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65976" y="3325813"/>
              <a:ext cx="679450" cy="679450"/>
            </a:xfrm>
            <a:custGeom>
              <a:avLst/>
              <a:gdLst>
                <a:gd name="T0" fmla="*/ 196 w 1787"/>
                <a:gd name="T1" fmla="*/ 1003 h 1787"/>
                <a:gd name="T2" fmla="*/ 244 w 1787"/>
                <a:gd name="T3" fmla="*/ 1611 h 1787"/>
                <a:gd name="T4" fmla="*/ 244 w 1787"/>
                <a:gd name="T5" fmla="*/ 1787 h 1787"/>
                <a:gd name="T6" fmla="*/ 411 w 1787"/>
                <a:gd name="T7" fmla="*/ 1733 h 1787"/>
                <a:gd name="T8" fmla="*/ 1004 w 1787"/>
                <a:gd name="T9" fmla="*/ 1591 h 1787"/>
                <a:gd name="T10" fmla="*/ 1606 w 1787"/>
                <a:gd name="T11" fmla="*/ 1543 h 1787"/>
                <a:gd name="T12" fmla="*/ 1611 w 1787"/>
                <a:gd name="T13" fmla="*/ 1543 h 1787"/>
                <a:gd name="T14" fmla="*/ 1787 w 1787"/>
                <a:gd name="T15" fmla="*/ 1544 h 1787"/>
                <a:gd name="T16" fmla="*/ 1733 w 1787"/>
                <a:gd name="T17" fmla="*/ 1376 h 1787"/>
                <a:gd name="T18" fmla="*/ 1591 w 1787"/>
                <a:gd name="T19" fmla="*/ 783 h 1787"/>
                <a:gd name="T20" fmla="*/ 1543 w 1787"/>
                <a:gd name="T21" fmla="*/ 176 h 1787"/>
                <a:gd name="T22" fmla="*/ 1544 w 1787"/>
                <a:gd name="T23" fmla="*/ 0 h 1787"/>
                <a:gd name="T24" fmla="*/ 1376 w 1787"/>
                <a:gd name="T25" fmla="*/ 54 h 1787"/>
                <a:gd name="T26" fmla="*/ 784 w 1787"/>
                <a:gd name="T27" fmla="*/ 196 h 1787"/>
                <a:gd name="T28" fmla="*/ 182 w 1787"/>
                <a:gd name="T29" fmla="*/ 244 h 1787"/>
                <a:gd name="T30" fmla="*/ 176 w 1787"/>
                <a:gd name="T31" fmla="*/ 244 h 1787"/>
                <a:gd name="T32" fmla="*/ 0 w 1787"/>
                <a:gd name="T33" fmla="*/ 243 h 1787"/>
                <a:gd name="T34" fmla="*/ 54 w 1787"/>
                <a:gd name="T35" fmla="*/ 411 h 1787"/>
                <a:gd name="T36" fmla="*/ 196 w 1787"/>
                <a:gd name="T37" fmla="*/ 1003 h 1787"/>
                <a:gd name="T38" fmla="*/ 823 w 1787"/>
                <a:gd name="T39" fmla="*/ 448 h 1787"/>
                <a:gd name="T40" fmla="*/ 1292 w 1787"/>
                <a:gd name="T41" fmla="*/ 346 h 1787"/>
                <a:gd name="T42" fmla="*/ 1339 w 1787"/>
                <a:gd name="T43" fmla="*/ 823 h 1787"/>
                <a:gd name="T44" fmla="*/ 1441 w 1787"/>
                <a:gd name="T45" fmla="*/ 1292 h 1787"/>
                <a:gd name="T46" fmla="*/ 964 w 1787"/>
                <a:gd name="T47" fmla="*/ 1339 h 1787"/>
                <a:gd name="T48" fmla="*/ 495 w 1787"/>
                <a:gd name="T49" fmla="*/ 1441 h 1787"/>
                <a:gd name="T50" fmla="*/ 448 w 1787"/>
                <a:gd name="T51" fmla="*/ 964 h 1787"/>
                <a:gd name="T52" fmla="*/ 346 w 1787"/>
                <a:gd name="T53" fmla="*/ 495 h 1787"/>
                <a:gd name="T54" fmla="*/ 823 w 1787"/>
                <a:gd name="T55" fmla="*/ 44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87" h="1787">
                  <a:moveTo>
                    <a:pt x="196" y="1003"/>
                  </a:moveTo>
                  <a:cubicBezTo>
                    <a:pt x="228" y="1205"/>
                    <a:pt x="244" y="1410"/>
                    <a:pt x="244" y="1611"/>
                  </a:cubicBezTo>
                  <a:cubicBezTo>
                    <a:pt x="244" y="1787"/>
                    <a:pt x="244" y="1787"/>
                    <a:pt x="244" y="1787"/>
                  </a:cubicBezTo>
                  <a:cubicBezTo>
                    <a:pt x="411" y="1733"/>
                    <a:pt x="411" y="1733"/>
                    <a:pt x="411" y="1733"/>
                  </a:cubicBezTo>
                  <a:cubicBezTo>
                    <a:pt x="602" y="1670"/>
                    <a:pt x="802" y="1623"/>
                    <a:pt x="1004" y="1591"/>
                  </a:cubicBezTo>
                  <a:cubicBezTo>
                    <a:pt x="1203" y="1559"/>
                    <a:pt x="1406" y="1543"/>
                    <a:pt x="1606" y="1543"/>
                  </a:cubicBezTo>
                  <a:cubicBezTo>
                    <a:pt x="1608" y="1543"/>
                    <a:pt x="1609" y="1543"/>
                    <a:pt x="1611" y="1543"/>
                  </a:cubicBezTo>
                  <a:cubicBezTo>
                    <a:pt x="1787" y="1544"/>
                    <a:pt x="1787" y="1544"/>
                    <a:pt x="1787" y="1544"/>
                  </a:cubicBezTo>
                  <a:cubicBezTo>
                    <a:pt x="1733" y="1376"/>
                    <a:pt x="1733" y="1376"/>
                    <a:pt x="1733" y="1376"/>
                  </a:cubicBezTo>
                  <a:cubicBezTo>
                    <a:pt x="1670" y="1185"/>
                    <a:pt x="1623" y="985"/>
                    <a:pt x="1591" y="783"/>
                  </a:cubicBezTo>
                  <a:cubicBezTo>
                    <a:pt x="1559" y="582"/>
                    <a:pt x="1543" y="377"/>
                    <a:pt x="1543" y="176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376" y="54"/>
                    <a:pt x="1376" y="54"/>
                    <a:pt x="1376" y="54"/>
                  </a:cubicBezTo>
                  <a:cubicBezTo>
                    <a:pt x="1185" y="117"/>
                    <a:pt x="985" y="164"/>
                    <a:pt x="784" y="196"/>
                  </a:cubicBezTo>
                  <a:cubicBezTo>
                    <a:pt x="584" y="228"/>
                    <a:pt x="381" y="244"/>
                    <a:pt x="182" y="244"/>
                  </a:cubicBezTo>
                  <a:cubicBezTo>
                    <a:pt x="180" y="244"/>
                    <a:pt x="178" y="244"/>
                    <a:pt x="176" y="244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54" y="411"/>
                    <a:pt x="54" y="411"/>
                    <a:pt x="54" y="411"/>
                  </a:cubicBezTo>
                  <a:cubicBezTo>
                    <a:pt x="117" y="602"/>
                    <a:pt x="164" y="802"/>
                    <a:pt x="196" y="1003"/>
                  </a:cubicBezTo>
                  <a:close/>
                  <a:moveTo>
                    <a:pt x="823" y="448"/>
                  </a:moveTo>
                  <a:cubicBezTo>
                    <a:pt x="981" y="423"/>
                    <a:pt x="1138" y="389"/>
                    <a:pt x="1292" y="346"/>
                  </a:cubicBezTo>
                  <a:cubicBezTo>
                    <a:pt x="1298" y="505"/>
                    <a:pt x="1314" y="665"/>
                    <a:pt x="1339" y="823"/>
                  </a:cubicBezTo>
                  <a:cubicBezTo>
                    <a:pt x="1364" y="981"/>
                    <a:pt x="1398" y="1138"/>
                    <a:pt x="1441" y="1292"/>
                  </a:cubicBezTo>
                  <a:cubicBezTo>
                    <a:pt x="1282" y="1298"/>
                    <a:pt x="1122" y="1314"/>
                    <a:pt x="964" y="1339"/>
                  </a:cubicBezTo>
                  <a:cubicBezTo>
                    <a:pt x="806" y="1364"/>
                    <a:pt x="649" y="1398"/>
                    <a:pt x="495" y="1441"/>
                  </a:cubicBezTo>
                  <a:cubicBezTo>
                    <a:pt x="489" y="1282"/>
                    <a:pt x="473" y="1122"/>
                    <a:pt x="448" y="964"/>
                  </a:cubicBezTo>
                  <a:cubicBezTo>
                    <a:pt x="423" y="806"/>
                    <a:pt x="389" y="649"/>
                    <a:pt x="346" y="495"/>
                  </a:cubicBezTo>
                  <a:cubicBezTo>
                    <a:pt x="505" y="489"/>
                    <a:pt x="665" y="473"/>
                    <a:pt x="823" y="4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B3269034-0916-4AED-8CEC-13641E4133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0"/>
              <a:ext cx="350838" cy="141288"/>
            </a:xfrm>
            <a:custGeom>
              <a:avLst/>
              <a:gdLst>
                <a:gd name="T0" fmla="*/ 187 w 923"/>
                <a:gd name="T1" fmla="*/ 0 h 373"/>
                <a:gd name="T2" fmla="*/ 0 w 923"/>
                <a:gd name="T3" fmla="*/ 88 h 373"/>
                <a:gd name="T4" fmla="*/ 0 w 923"/>
                <a:gd name="T5" fmla="*/ 373 h 373"/>
                <a:gd name="T6" fmla="*/ 923 w 923"/>
                <a:gd name="T7" fmla="*/ 0 h 373"/>
                <a:gd name="T8" fmla="*/ 187 w 923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3" h="373">
                  <a:moveTo>
                    <a:pt x="187" y="0"/>
                  </a:moveTo>
                  <a:cubicBezTo>
                    <a:pt x="124" y="28"/>
                    <a:pt x="62" y="57"/>
                    <a:pt x="0" y="88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294" y="221"/>
                    <a:pt x="603" y="96"/>
                    <a:pt x="923" y="0"/>
                  </a:cubicBezTo>
                  <a:lnTo>
                    <a:pt x="18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0" name="Freeform 56">
              <a:extLst>
                <a:ext uri="{FF2B5EF4-FFF2-40B4-BE49-F238E27FC236}">
                  <a16:creationId xmlns:a16="http://schemas.microsoft.com/office/drawing/2014/main" id="{79AE09FF-6377-4CEF-8BD2-715A153CA5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21613" y="0"/>
              <a:ext cx="606425" cy="298450"/>
            </a:xfrm>
            <a:custGeom>
              <a:avLst/>
              <a:gdLst>
                <a:gd name="T0" fmla="*/ 1590 w 1590"/>
                <a:gd name="T1" fmla="*/ 784 h 784"/>
                <a:gd name="T2" fmla="*/ 1590 w 1590"/>
                <a:gd name="T3" fmla="*/ 473 h 784"/>
                <a:gd name="T4" fmla="*/ 1586 w 1590"/>
                <a:gd name="T5" fmla="*/ 470 h 784"/>
                <a:gd name="T6" fmla="*/ 732 w 1590"/>
                <a:gd name="T7" fmla="*/ 0 h 784"/>
                <a:gd name="T8" fmla="*/ 0 w 1590"/>
                <a:gd name="T9" fmla="*/ 0 h 784"/>
                <a:gd name="T10" fmla="*/ 1445 w 1590"/>
                <a:gd name="T11" fmla="*/ 682 h 784"/>
                <a:gd name="T12" fmla="*/ 1590 w 1590"/>
                <a:gd name="T13" fmla="*/ 784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0" h="784">
                  <a:moveTo>
                    <a:pt x="1590" y="784"/>
                  </a:moveTo>
                  <a:cubicBezTo>
                    <a:pt x="1590" y="473"/>
                    <a:pt x="1590" y="473"/>
                    <a:pt x="1590" y="473"/>
                  </a:cubicBezTo>
                  <a:cubicBezTo>
                    <a:pt x="1589" y="472"/>
                    <a:pt x="1588" y="471"/>
                    <a:pt x="1586" y="470"/>
                  </a:cubicBezTo>
                  <a:cubicBezTo>
                    <a:pt x="1313" y="288"/>
                    <a:pt x="1028" y="131"/>
                    <a:pt x="7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8" y="153"/>
                    <a:pt x="994" y="381"/>
                    <a:pt x="1445" y="682"/>
                  </a:cubicBezTo>
                  <a:cubicBezTo>
                    <a:pt x="1494" y="715"/>
                    <a:pt x="1542" y="750"/>
                    <a:pt x="1590" y="7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1" name="Freeform 57">
              <a:extLst>
                <a:ext uri="{FF2B5EF4-FFF2-40B4-BE49-F238E27FC236}">
                  <a16:creationId xmlns:a16="http://schemas.microsoft.com/office/drawing/2014/main" id="{0D4FF7D3-527F-4128-9ECE-E0B0DF0D35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6124575"/>
              <a:ext cx="80963" cy="141288"/>
            </a:xfrm>
            <a:custGeom>
              <a:avLst/>
              <a:gdLst>
                <a:gd name="T0" fmla="*/ 0 w 213"/>
                <a:gd name="T1" fmla="*/ 0 h 370"/>
                <a:gd name="T2" fmla="*/ 0 w 213"/>
                <a:gd name="T3" fmla="*/ 370 h 370"/>
                <a:gd name="T4" fmla="*/ 213 w 213"/>
                <a:gd name="T5" fmla="*/ 370 h 370"/>
                <a:gd name="T6" fmla="*/ 0 w 213"/>
                <a:gd name="T7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70">
                  <a:moveTo>
                    <a:pt x="0" y="0"/>
                  </a:moveTo>
                  <a:cubicBezTo>
                    <a:pt x="0" y="370"/>
                    <a:pt x="0" y="370"/>
                    <a:pt x="0" y="370"/>
                  </a:cubicBezTo>
                  <a:cubicBezTo>
                    <a:pt x="213" y="370"/>
                    <a:pt x="213" y="370"/>
                    <a:pt x="213" y="370"/>
                  </a:cubicBezTo>
                  <a:cubicBezTo>
                    <a:pt x="136" y="250"/>
                    <a:pt x="65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2" name="Freeform 58">
              <a:extLst>
                <a:ext uri="{FF2B5EF4-FFF2-40B4-BE49-F238E27FC236}">
                  <a16:creationId xmlns:a16="http://schemas.microsoft.com/office/drawing/2014/main" id="{FD04D063-794D-4885-BFBF-BC4F3AC1FE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-41275"/>
              <a:ext cx="2130425" cy="587375"/>
            </a:xfrm>
            <a:custGeom>
              <a:avLst/>
              <a:gdLst>
                <a:gd name="T0" fmla="*/ 5594 w 5594"/>
                <a:gd name="T1" fmla="*/ 1546 h 1546"/>
                <a:gd name="T2" fmla="*/ 5594 w 5594"/>
                <a:gd name="T3" fmla="*/ 1210 h 1546"/>
                <a:gd name="T4" fmla="*/ 5307 w 5594"/>
                <a:gd name="T5" fmla="*/ 1003 h 1546"/>
                <a:gd name="T6" fmla="*/ 1667 w 5594"/>
                <a:gd name="T7" fmla="*/ 201 h 1546"/>
                <a:gd name="T8" fmla="*/ 0 w 5594"/>
                <a:gd name="T9" fmla="*/ 771 h 1546"/>
                <a:gd name="T10" fmla="*/ 0 w 5594"/>
                <a:gd name="T11" fmla="*/ 1069 h 1546"/>
                <a:gd name="T12" fmla="*/ 1707 w 5594"/>
                <a:gd name="T13" fmla="*/ 453 h 1546"/>
                <a:gd name="T14" fmla="*/ 5594 w 5594"/>
                <a:gd name="T15" fmla="*/ 1546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4" h="1546">
                  <a:moveTo>
                    <a:pt x="5594" y="1546"/>
                  </a:moveTo>
                  <a:cubicBezTo>
                    <a:pt x="5594" y="1210"/>
                    <a:pt x="5594" y="1210"/>
                    <a:pt x="5594" y="1210"/>
                  </a:cubicBezTo>
                  <a:cubicBezTo>
                    <a:pt x="5501" y="1138"/>
                    <a:pt x="5405" y="1069"/>
                    <a:pt x="5307" y="1003"/>
                  </a:cubicBezTo>
                  <a:cubicBezTo>
                    <a:pt x="4233" y="285"/>
                    <a:pt x="2941" y="0"/>
                    <a:pt x="1667" y="201"/>
                  </a:cubicBezTo>
                  <a:cubicBezTo>
                    <a:pt x="1076" y="294"/>
                    <a:pt x="513" y="488"/>
                    <a:pt x="0" y="771"/>
                  </a:cubicBezTo>
                  <a:cubicBezTo>
                    <a:pt x="0" y="1069"/>
                    <a:pt x="0" y="1069"/>
                    <a:pt x="0" y="1069"/>
                  </a:cubicBezTo>
                  <a:cubicBezTo>
                    <a:pt x="513" y="764"/>
                    <a:pt x="1089" y="550"/>
                    <a:pt x="1707" y="453"/>
                  </a:cubicBezTo>
                  <a:cubicBezTo>
                    <a:pt x="3138" y="227"/>
                    <a:pt x="4545" y="666"/>
                    <a:pt x="5594" y="1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3" name="Freeform 59">
              <a:extLst>
                <a:ext uri="{FF2B5EF4-FFF2-40B4-BE49-F238E27FC236}">
                  <a16:creationId xmlns:a16="http://schemas.microsoft.com/office/drawing/2014/main" id="{9031F940-6840-402A-97D1-8A89795AE5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9976" y="3579813"/>
              <a:ext cx="173038" cy="173038"/>
            </a:xfrm>
            <a:custGeom>
              <a:avLst/>
              <a:gdLst>
                <a:gd name="T0" fmla="*/ 33 w 454"/>
                <a:gd name="T1" fmla="*/ 257 h 454"/>
                <a:gd name="T2" fmla="*/ 43 w 454"/>
                <a:gd name="T3" fmla="*/ 324 h 454"/>
                <a:gd name="T4" fmla="*/ 62 w 454"/>
                <a:gd name="T5" fmla="*/ 454 h 454"/>
                <a:gd name="T6" fmla="*/ 191 w 454"/>
                <a:gd name="T7" fmla="*/ 431 h 454"/>
                <a:gd name="T8" fmla="*/ 257 w 454"/>
                <a:gd name="T9" fmla="*/ 420 h 454"/>
                <a:gd name="T10" fmla="*/ 257 w 454"/>
                <a:gd name="T11" fmla="*/ 420 h 454"/>
                <a:gd name="T12" fmla="*/ 324 w 454"/>
                <a:gd name="T13" fmla="*/ 410 h 454"/>
                <a:gd name="T14" fmla="*/ 454 w 454"/>
                <a:gd name="T15" fmla="*/ 392 h 454"/>
                <a:gd name="T16" fmla="*/ 431 w 454"/>
                <a:gd name="T17" fmla="*/ 262 h 454"/>
                <a:gd name="T18" fmla="*/ 420 w 454"/>
                <a:gd name="T19" fmla="*/ 196 h 454"/>
                <a:gd name="T20" fmla="*/ 410 w 454"/>
                <a:gd name="T21" fmla="*/ 129 h 454"/>
                <a:gd name="T22" fmla="*/ 392 w 454"/>
                <a:gd name="T23" fmla="*/ 0 h 454"/>
                <a:gd name="T24" fmla="*/ 263 w 454"/>
                <a:gd name="T25" fmla="*/ 22 h 454"/>
                <a:gd name="T26" fmla="*/ 196 w 454"/>
                <a:gd name="T27" fmla="*/ 33 h 454"/>
                <a:gd name="T28" fmla="*/ 129 w 454"/>
                <a:gd name="T29" fmla="*/ 43 h 454"/>
                <a:gd name="T30" fmla="*/ 0 w 454"/>
                <a:gd name="T31" fmla="*/ 62 h 454"/>
                <a:gd name="T32" fmla="*/ 22 w 454"/>
                <a:gd name="T33" fmla="*/ 190 h 454"/>
                <a:gd name="T34" fmla="*/ 33 w 454"/>
                <a:gd name="T35" fmla="*/ 257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4" h="454">
                  <a:moveTo>
                    <a:pt x="33" y="257"/>
                  </a:moveTo>
                  <a:cubicBezTo>
                    <a:pt x="36" y="279"/>
                    <a:pt x="40" y="302"/>
                    <a:pt x="43" y="324"/>
                  </a:cubicBezTo>
                  <a:cubicBezTo>
                    <a:pt x="62" y="454"/>
                    <a:pt x="62" y="454"/>
                    <a:pt x="62" y="454"/>
                  </a:cubicBezTo>
                  <a:cubicBezTo>
                    <a:pt x="191" y="431"/>
                    <a:pt x="191" y="431"/>
                    <a:pt x="191" y="431"/>
                  </a:cubicBezTo>
                  <a:cubicBezTo>
                    <a:pt x="213" y="427"/>
                    <a:pt x="235" y="424"/>
                    <a:pt x="257" y="420"/>
                  </a:cubicBezTo>
                  <a:cubicBezTo>
                    <a:pt x="257" y="420"/>
                    <a:pt x="257" y="420"/>
                    <a:pt x="257" y="420"/>
                  </a:cubicBezTo>
                  <a:cubicBezTo>
                    <a:pt x="279" y="417"/>
                    <a:pt x="301" y="413"/>
                    <a:pt x="324" y="410"/>
                  </a:cubicBezTo>
                  <a:cubicBezTo>
                    <a:pt x="454" y="392"/>
                    <a:pt x="454" y="392"/>
                    <a:pt x="454" y="392"/>
                  </a:cubicBezTo>
                  <a:cubicBezTo>
                    <a:pt x="431" y="262"/>
                    <a:pt x="431" y="262"/>
                    <a:pt x="431" y="262"/>
                  </a:cubicBezTo>
                  <a:cubicBezTo>
                    <a:pt x="427" y="240"/>
                    <a:pt x="424" y="218"/>
                    <a:pt x="420" y="196"/>
                  </a:cubicBezTo>
                  <a:cubicBezTo>
                    <a:pt x="417" y="174"/>
                    <a:pt x="413" y="152"/>
                    <a:pt x="410" y="129"/>
                  </a:cubicBezTo>
                  <a:cubicBezTo>
                    <a:pt x="392" y="0"/>
                    <a:pt x="392" y="0"/>
                    <a:pt x="392" y="0"/>
                  </a:cubicBezTo>
                  <a:cubicBezTo>
                    <a:pt x="263" y="22"/>
                    <a:pt x="263" y="22"/>
                    <a:pt x="263" y="22"/>
                  </a:cubicBezTo>
                  <a:cubicBezTo>
                    <a:pt x="241" y="26"/>
                    <a:pt x="218" y="29"/>
                    <a:pt x="196" y="33"/>
                  </a:cubicBezTo>
                  <a:cubicBezTo>
                    <a:pt x="174" y="36"/>
                    <a:pt x="151" y="40"/>
                    <a:pt x="129" y="4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6" y="212"/>
                    <a:pt x="29" y="235"/>
                    <a:pt x="33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4" name="Freeform 60">
              <a:extLst>
                <a:ext uri="{FF2B5EF4-FFF2-40B4-BE49-F238E27FC236}">
                  <a16:creationId xmlns:a16="http://schemas.microsoft.com/office/drawing/2014/main" id="{F309BCB0-0199-4B07-B5E7-C362497EF8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24651" y="4362450"/>
              <a:ext cx="1703388" cy="1917700"/>
            </a:xfrm>
            <a:custGeom>
              <a:avLst/>
              <a:gdLst>
                <a:gd name="T0" fmla="*/ 4471 w 4471"/>
                <a:gd name="T1" fmla="*/ 4575 h 5043"/>
                <a:gd name="T2" fmla="*/ 4471 w 4471"/>
                <a:gd name="T3" fmla="*/ 4215 h 5043"/>
                <a:gd name="T4" fmla="*/ 3118 w 4471"/>
                <a:gd name="T5" fmla="*/ 4947 h 5043"/>
                <a:gd name="T6" fmla="*/ 1398 w 4471"/>
                <a:gd name="T7" fmla="*/ 4532 h 5043"/>
                <a:gd name="T8" fmla="*/ 473 w 4471"/>
                <a:gd name="T9" fmla="*/ 3022 h 5043"/>
                <a:gd name="T10" fmla="*/ 2398 w 4471"/>
                <a:gd name="T11" fmla="*/ 377 h 5043"/>
                <a:gd name="T12" fmla="*/ 2759 w 4471"/>
                <a:gd name="T13" fmla="*/ 348 h 5043"/>
                <a:gd name="T14" fmla="*/ 4471 w 4471"/>
                <a:gd name="T15" fmla="*/ 1108 h 5043"/>
                <a:gd name="T16" fmla="*/ 4471 w 4471"/>
                <a:gd name="T17" fmla="*/ 750 h 5043"/>
                <a:gd name="T18" fmla="*/ 2358 w 4471"/>
                <a:gd name="T19" fmla="*/ 125 h 5043"/>
                <a:gd name="T20" fmla="*/ 221 w 4471"/>
                <a:gd name="T21" fmla="*/ 3062 h 5043"/>
                <a:gd name="T22" fmla="*/ 1248 w 4471"/>
                <a:gd name="T23" fmla="*/ 4738 h 5043"/>
                <a:gd name="T24" fmla="*/ 1710 w 4471"/>
                <a:gd name="T25" fmla="*/ 5006 h 5043"/>
                <a:gd name="T26" fmla="*/ 3808 w 4471"/>
                <a:gd name="T27" fmla="*/ 5006 h 5043"/>
                <a:gd name="T28" fmla="*/ 4471 w 4471"/>
                <a:gd name="T29" fmla="*/ 4575 h 5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1" h="5043">
                  <a:moveTo>
                    <a:pt x="4471" y="4575"/>
                  </a:moveTo>
                  <a:cubicBezTo>
                    <a:pt x="4471" y="4215"/>
                    <a:pt x="4471" y="4215"/>
                    <a:pt x="4471" y="4215"/>
                  </a:cubicBezTo>
                  <a:cubicBezTo>
                    <a:pt x="4118" y="4607"/>
                    <a:pt x="3645" y="4864"/>
                    <a:pt x="3118" y="4947"/>
                  </a:cubicBezTo>
                  <a:cubicBezTo>
                    <a:pt x="2509" y="5043"/>
                    <a:pt x="1898" y="4896"/>
                    <a:pt x="1398" y="4532"/>
                  </a:cubicBezTo>
                  <a:cubicBezTo>
                    <a:pt x="897" y="4168"/>
                    <a:pt x="569" y="3632"/>
                    <a:pt x="473" y="3022"/>
                  </a:cubicBezTo>
                  <a:cubicBezTo>
                    <a:pt x="274" y="1762"/>
                    <a:pt x="1138" y="575"/>
                    <a:pt x="2398" y="377"/>
                  </a:cubicBezTo>
                  <a:cubicBezTo>
                    <a:pt x="2519" y="358"/>
                    <a:pt x="2640" y="348"/>
                    <a:pt x="2759" y="348"/>
                  </a:cubicBezTo>
                  <a:cubicBezTo>
                    <a:pt x="3424" y="348"/>
                    <a:pt x="4041" y="636"/>
                    <a:pt x="4471" y="1108"/>
                  </a:cubicBezTo>
                  <a:cubicBezTo>
                    <a:pt x="4471" y="750"/>
                    <a:pt x="4471" y="750"/>
                    <a:pt x="4471" y="750"/>
                  </a:cubicBezTo>
                  <a:cubicBezTo>
                    <a:pt x="3916" y="253"/>
                    <a:pt x="3150" y="0"/>
                    <a:pt x="2358" y="125"/>
                  </a:cubicBezTo>
                  <a:cubicBezTo>
                    <a:pt x="959" y="345"/>
                    <a:pt x="0" y="1663"/>
                    <a:pt x="221" y="3062"/>
                  </a:cubicBezTo>
                  <a:cubicBezTo>
                    <a:pt x="328" y="3739"/>
                    <a:pt x="692" y="4334"/>
                    <a:pt x="1248" y="4738"/>
                  </a:cubicBezTo>
                  <a:cubicBezTo>
                    <a:pt x="1394" y="4844"/>
                    <a:pt x="1549" y="4934"/>
                    <a:pt x="1710" y="5006"/>
                  </a:cubicBezTo>
                  <a:cubicBezTo>
                    <a:pt x="3808" y="5006"/>
                    <a:pt x="3808" y="5006"/>
                    <a:pt x="3808" y="5006"/>
                  </a:cubicBezTo>
                  <a:cubicBezTo>
                    <a:pt x="4050" y="4898"/>
                    <a:pt x="4273" y="4753"/>
                    <a:pt x="4471" y="45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5" name="Freeform 61">
              <a:extLst>
                <a:ext uri="{FF2B5EF4-FFF2-40B4-BE49-F238E27FC236}">
                  <a16:creationId xmlns:a16="http://schemas.microsoft.com/office/drawing/2014/main" id="{AD18D70A-FD15-468C-9615-300714AE76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89676" y="908050"/>
              <a:ext cx="1952625" cy="2025650"/>
            </a:xfrm>
            <a:custGeom>
              <a:avLst/>
              <a:gdLst>
                <a:gd name="T0" fmla="*/ 974 w 5128"/>
                <a:gd name="T1" fmla="*/ 4834 h 5327"/>
                <a:gd name="T2" fmla="*/ 2480 w 5128"/>
                <a:gd name="T3" fmla="*/ 5327 h 5327"/>
                <a:gd name="T4" fmla="*/ 2884 w 5128"/>
                <a:gd name="T5" fmla="*/ 5295 h 5327"/>
                <a:gd name="T6" fmla="*/ 4560 w 5128"/>
                <a:gd name="T7" fmla="*/ 4268 h 5327"/>
                <a:gd name="T8" fmla="*/ 5021 w 5128"/>
                <a:gd name="T9" fmla="*/ 2358 h 5327"/>
                <a:gd name="T10" fmla="*/ 2084 w 5128"/>
                <a:gd name="T11" fmla="*/ 221 h 5327"/>
                <a:gd name="T12" fmla="*/ 408 w 5128"/>
                <a:gd name="T13" fmla="*/ 1248 h 5327"/>
                <a:gd name="T14" fmla="*/ 20 w 5128"/>
                <a:gd name="T15" fmla="*/ 2032 h 5327"/>
                <a:gd name="T16" fmla="*/ 20 w 5128"/>
                <a:gd name="T17" fmla="*/ 3481 h 5327"/>
                <a:gd name="T18" fmla="*/ 974 w 5128"/>
                <a:gd name="T19" fmla="*/ 4834 h 5327"/>
                <a:gd name="T20" fmla="*/ 2124 w 5128"/>
                <a:gd name="T21" fmla="*/ 473 h 5327"/>
                <a:gd name="T22" fmla="*/ 2485 w 5128"/>
                <a:gd name="T23" fmla="*/ 444 h 5327"/>
                <a:gd name="T24" fmla="*/ 4769 w 5128"/>
                <a:gd name="T25" fmla="*/ 2398 h 5327"/>
                <a:gd name="T26" fmla="*/ 4354 w 5128"/>
                <a:gd name="T27" fmla="*/ 4118 h 5327"/>
                <a:gd name="T28" fmla="*/ 2844 w 5128"/>
                <a:gd name="T29" fmla="*/ 5043 h 5327"/>
                <a:gd name="T30" fmla="*/ 1124 w 5128"/>
                <a:gd name="T31" fmla="*/ 4628 h 5327"/>
                <a:gd name="T32" fmla="*/ 199 w 5128"/>
                <a:gd name="T33" fmla="*/ 3118 h 5327"/>
                <a:gd name="T34" fmla="*/ 2124 w 5128"/>
                <a:gd name="T35" fmla="*/ 473 h 5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8" h="5327">
                  <a:moveTo>
                    <a:pt x="974" y="4834"/>
                  </a:moveTo>
                  <a:cubicBezTo>
                    <a:pt x="1418" y="5157"/>
                    <a:pt x="1942" y="5327"/>
                    <a:pt x="2480" y="5327"/>
                  </a:cubicBezTo>
                  <a:cubicBezTo>
                    <a:pt x="2614" y="5327"/>
                    <a:pt x="2749" y="5316"/>
                    <a:pt x="2884" y="5295"/>
                  </a:cubicBezTo>
                  <a:cubicBezTo>
                    <a:pt x="3561" y="5188"/>
                    <a:pt x="4156" y="4824"/>
                    <a:pt x="4560" y="4268"/>
                  </a:cubicBezTo>
                  <a:cubicBezTo>
                    <a:pt x="4964" y="3713"/>
                    <a:pt x="5128" y="3035"/>
                    <a:pt x="5021" y="2358"/>
                  </a:cubicBezTo>
                  <a:cubicBezTo>
                    <a:pt x="4801" y="959"/>
                    <a:pt x="3483" y="0"/>
                    <a:pt x="2084" y="221"/>
                  </a:cubicBezTo>
                  <a:cubicBezTo>
                    <a:pt x="1407" y="328"/>
                    <a:pt x="812" y="692"/>
                    <a:pt x="408" y="1248"/>
                  </a:cubicBezTo>
                  <a:cubicBezTo>
                    <a:pt x="232" y="1489"/>
                    <a:pt x="102" y="1754"/>
                    <a:pt x="20" y="2032"/>
                  </a:cubicBezTo>
                  <a:cubicBezTo>
                    <a:pt x="20" y="3481"/>
                    <a:pt x="20" y="3481"/>
                    <a:pt x="20" y="3481"/>
                  </a:cubicBezTo>
                  <a:cubicBezTo>
                    <a:pt x="178" y="4023"/>
                    <a:pt x="509" y="4496"/>
                    <a:pt x="974" y="4834"/>
                  </a:cubicBezTo>
                  <a:close/>
                  <a:moveTo>
                    <a:pt x="2124" y="473"/>
                  </a:moveTo>
                  <a:cubicBezTo>
                    <a:pt x="2245" y="454"/>
                    <a:pt x="2366" y="444"/>
                    <a:pt x="2485" y="444"/>
                  </a:cubicBezTo>
                  <a:cubicBezTo>
                    <a:pt x="3604" y="444"/>
                    <a:pt x="4590" y="1259"/>
                    <a:pt x="4769" y="2398"/>
                  </a:cubicBezTo>
                  <a:cubicBezTo>
                    <a:pt x="4865" y="3007"/>
                    <a:pt x="4718" y="3618"/>
                    <a:pt x="4354" y="4118"/>
                  </a:cubicBezTo>
                  <a:cubicBezTo>
                    <a:pt x="3990" y="4619"/>
                    <a:pt x="3454" y="4947"/>
                    <a:pt x="2844" y="5043"/>
                  </a:cubicBezTo>
                  <a:cubicBezTo>
                    <a:pt x="2235" y="5139"/>
                    <a:pt x="1624" y="4992"/>
                    <a:pt x="1124" y="4628"/>
                  </a:cubicBezTo>
                  <a:cubicBezTo>
                    <a:pt x="623" y="4264"/>
                    <a:pt x="295" y="3728"/>
                    <a:pt x="199" y="3118"/>
                  </a:cubicBezTo>
                  <a:cubicBezTo>
                    <a:pt x="0" y="1858"/>
                    <a:pt x="864" y="672"/>
                    <a:pt x="2124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6" name="Freeform 62">
              <a:extLst>
                <a:ext uri="{FF2B5EF4-FFF2-40B4-BE49-F238E27FC236}">
                  <a16:creationId xmlns:a16="http://schemas.microsoft.com/office/drawing/2014/main" id="{032E7BE8-441A-4B99-87D2-4E66B9D786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97613" y="700088"/>
              <a:ext cx="2144713" cy="2427288"/>
            </a:xfrm>
            <a:custGeom>
              <a:avLst/>
              <a:gdLst>
                <a:gd name="T0" fmla="*/ 654 w 5633"/>
                <a:gd name="T1" fmla="*/ 5793 h 6384"/>
                <a:gd name="T2" fmla="*/ 2459 w 5633"/>
                <a:gd name="T3" fmla="*/ 6384 h 6384"/>
                <a:gd name="T4" fmla="*/ 2944 w 5633"/>
                <a:gd name="T5" fmla="*/ 6346 h 6384"/>
                <a:gd name="T6" fmla="*/ 4952 w 5633"/>
                <a:gd name="T7" fmla="*/ 5115 h 6384"/>
                <a:gd name="T8" fmla="*/ 5505 w 5633"/>
                <a:gd name="T9" fmla="*/ 2826 h 6384"/>
                <a:gd name="T10" fmla="*/ 1985 w 5633"/>
                <a:gd name="T11" fmla="*/ 264 h 6384"/>
                <a:gd name="T12" fmla="*/ 0 w 5633"/>
                <a:gd name="T13" fmla="*/ 1464 h 6384"/>
                <a:gd name="T14" fmla="*/ 0 w 5633"/>
                <a:gd name="T15" fmla="*/ 1931 h 6384"/>
                <a:gd name="T16" fmla="*/ 182 w 5633"/>
                <a:gd name="T17" fmla="*/ 1645 h 6384"/>
                <a:gd name="T18" fmla="*/ 2024 w 5633"/>
                <a:gd name="T19" fmla="*/ 516 h 6384"/>
                <a:gd name="T20" fmla="*/ 2466 w 5633"/>
                <a:gd name="T21" fmla="*/ 481 h 6384"/>
                <a:gd name="T22" fmla="*/ 5253 w 5633"/>
                <a:gd name="T23" fmla="*/ 2865 h 6384"/>
                <a:gd name="T24" fmla="*/ 4746 w 5633"/>
                <a:gd name="T25" fmla="*/ 4965 h 6384"/>
                <a:gd name="T26" fmla="*/ 2904 w 5633"/>
                <a:gd name="T27" fmla="*/ 6094 h 6384"/>
                <a:gd name="T28" fmla="*/ 804 w 5633"/>
                <a:gd name="T29" fmla="*/ 5587 h 6384"/>
                <a:gd name="T30" fmla="*/ 0 w 5633"/>
                <a:gd name="T31" fmla="*/ 4684 h 6384"/>
                <a:gd name="T32" fmla="*/ 0 w 5633"/>
                <a:gd name="T33" fmla="*/ 5150 h 6384"/>
                <a:gd name="T34" fmla="*/ 654 w 5633"/>
                <a:gd name="T35" fmla="*/ 5793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33" h="6384">
                  <a:moveTo>
                    <a:pt x="654" y="5793"/>
                  </a:moveTo>
                  <a:cubicBezTo>
                    <a:pt x="1187" y="6181"/>
                    <a:pt x="1814" y="6384"/>
                    <a:pt x="2459" y="6384"/>
                  </a:cubicBezTo>
                  <a:cubicBezTo>
                    <a:pt x="2620" y="6384"/>
                    <a:pt x="2782" y="6371"/>
                    <a:pt x="2944" y="6346"/>
                  </a:cubicBezTo>
                  <a:cubicBezTo>
                    <a:pt x="3755" y="6218"/>
                    <a:pt x="4468" y="5781"/>
                    <a:pt x="4952" y="5115"/>
                  </a:cubicBezTo>
                  <a:cubicBezTo>
                    <a:pt x="5436" y="4450"/>
                    <a:pt x="5633" y="3637"/>
                    <a:pt x="5505" y="2826"/>
                  </a:cubicBezTo>
                  <a:cubicBezTo>
                    <a:pt x="5241" y="1149"/>
                    <a:pt x="3661" y="0"/>
                    <a:pt x="1985" y="264"/>
                  </a:cubicBezTo>
                  <a:cubicBezTo>
                    <a:pt x="1187" y="390"/>
                    <a:pt x="484" y="816"/>
                    <a:pt x="0" y="1464"/>
                  </a:cubicBezTo>
                  <a:cubicBezTo>
                    <a:pt x="0" y="1931"/>
                    <a:pt x="0" y="1931"/>
                    <a:pt x="0" y="1931"/>
                  </a:cubicBezTo>
                  <a:cubicBezTo>
                    <a:pt x="55" y="1833"/>
                    <a:pt x="115" y="1737"/>
                    <a:pt x="182" y="1645"/>
                  </a:cubicBezTo>
                  <a:cubicBezTo>
                    <a:pt x="627" y="1034"/>
                    <a:pt x="1281" y="633"/>
                    <a:pt x="2024" y="516"/>
                  </a:cubicBezTo>
                  <a:cubicBezTo>
                    <a:pt x="2173" y="493"/>
                    <a:pt x="2320" y="481"/>
                    <a:pt x="2466" y="481"/>
                  </a:cubicBezTo>
                  <a:cubicBezTo>
                    <a:pt x="3830" y="481"/>
                    <a:pt x="5034" y="1476"/>
                    <a:pt x="5253" y="2865"/>
                  </a:cubicBezTo>
                  <a:cubicBezTo>
                    <a:pt x="5370" y="3609"/>
                    <a:pt x="5190" y="4355"/>
                    <a:pt x="4746" y="4965"/>
                  </a:cubicBezTo>
                  <a:cubicBezTo>
                    <a:pt x="4302" y="5576"/>
                    <a:pt x="3648" y="5977"/>
                    <a:pt x="2904" y="6094"/>
                  </a:cubicBezTo>
                  <a:cubicBezTo>
                    <a:pt x="2160" y="6211"/>
                    <a:pt x="1414" y="6031"/>
                    <a:pt x="804" y="5587"/>
                  </a:cubicBezTo>
                  <a:cubicBezTo>
                    <a:pt x="468" y="5343"/>
                    <a:pt x="197" y="5035"/>
                    <a:pt x="0" y="4684"/>
                  </a:cubicBezTo>
                  <a:cubicBezTo>
                    <a:pt x="0" y="5150"/>
                    <a:pt x="0" y="5150"/>
                    <a:pt x="0" y="5150"/>
                  </a:cubicBezTo>
                  <a:cubicBezTo>
                    <a:pt x="182" y="5393"/>
                    <a:pt x="401" y="5609"/>
                    <a:pt x="654" y="57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7" name="Freeform 63">
              <a:extLst>
                <a:ext uri="{FF2B5EF4-FFF2-40B4-BE49-F238E27FC236}">
                  <a16:creationId xmlns:a16="http://schemas.microsoft.com/office/drawing/2014/main" id="{AC2ECD7B-7C9A-485B-B5E9-19DEA351EF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8963" y="2820988"/>
              <a:ext cx="219075" cy="1152525"/>
            </a:xfrm>
            <a:custGeom>
              <a:avLst/>
              <a:gdLst>
                <a:gd name="T0" fmla="*/ 576 w 576"/>
                <a:gd name="T1" fmla="*/ 0 h 3032"/>
                <a:gd name="T2" fmla="*/ 111 w 576"/>
                <a:gd name="T3" fmla="*/ 1915 h 3032"/>
                <a:gd name="T4" fmla="*/ 576 w 576"/>
                <a:gd name="T5" fmla="*/ 3032 h 3032"/>
                <a:gd name="T6" fmla="*/ 576 w 576"/>
                <a:gd name="T7" fmla="*/ 2545 h 3032"/>
                <a:gd name="T8" fmla="*/ 363 w 576"/>
                <a:gd name="T9" fmla="*/ 1875 h 3032"/>
                <a:gd name="T10" fmla="*/ 576 w 576"/>
                <a:gd name="T11" fmla="*/ 489 h 3032"/>
                <a:gd name="T12" fmla="*/ 576 w 576"/>
                <a:gd name="T13" fmla="*/ 0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" h="3032">
                  <a:moveTo>
                    <a:pt x="576" y="0"/>
                  </a:moveTo>
                  <a:cubicBezTo>
                    <a:pt x="187" y="532"/>
                    <a:pt x="0" y="1213"/>
                    <a:pt x="111" y="1915"/>
                  </a:cubicBezTo>
                  <a:cubicBezTo>
                    <a:pt x="176" y="2326"/>
                    <a:pt x="336" y="2706"/>
                    <a:pt x="576" y="3032"/>
                  </a:cubicBezTo>
                  <a:cubicBezTo>
                    <a:pt x="576" y="2545"/>
                    <a:pt x="576" y="2545"/>
                    <a:pt x="576" y="2545"/>
                  </a:cubicBezTo>
                  <a:cubicBezTo>
                    <a:pt x="473" y="2336"/>
                    <a:pt x="400" y="2111"/>
                    <a:pt x="363" y="1875"/>
                  </a:cubicBezTo>
                  <a:cubicBezTo>
                    <a:pt x="285" y="1384"/>
                    <a:pt x="370" y="904"/>
                    <a:pt x="576" y="489"/>
                  </a:cubicBez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8" name="Freeform 64">
              <a:extLst>
                <a:ext uri="{FF2B5EF4-FFF2-40B4-BE49-F238E27FC236}">
                  <a16:creationId xmlns:a16="http://schemas.microsoft.com/office/drawing/2014/main" id="{AB250DFA-FDAA-431B-A794-199F1B579E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0526" y="2530475"/>
              <a:ext cx="417513" cy="1730375"/>
            </a:xfrm>
            <a:custGeom>
              <a:avLst/>
              <a:gdLst>
                <a:gd name="T0" fmla="*/ 1097 w 1097"/>
                <a:gd name="T1" fmla="*/ 0 h 4550"/>
                <a:gd name="T2" fmla="*/ 681 w 1097"/>
                <a:gd name="T3" fmla="*/ 466 h 4550"/>
                <a:gd name="T4" fmla="*/ 128 w 1097"/>
                <a:gd name="T5" fmla="*/ 2755 h 4550"/>
                <a:gd name="T6" fmla="*/ 1097 w 1097"/>
                <a:gd name="T7" fmla="*/ 4550 h 4550"/>
                <a:gd name="T8" fmla="*/ 1097 w 1097"/>
                <a:gd name="T9" fmla="*/ 4193 h 4550"/>
                <a:gd name="T10" fmla="*/ 380 w 1097"/>
                <a:gd name="T11" fmla="*/ 2716 h 4550"/>
                <a:gd name="T12" fmla="*/ 887 w 1097"/>
                <a:gd name="T13" fmla="*/ 616 h 4550"/>
                <a:gd name="T14" fmla="*/ 1097 w 1097"/>
                <a:gd name="T15" fmla="*/ 361 h 4550"/>
                <a:gd name="T16" fmla="*/ 1097 w 1097"/>
                <a:gd name="T17" fmla="*/ 0 h 4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" h="4550">
                  <a:moveTo>
                    <a:pt x="1097" y="0"/>
                  </a:moveTo>
                  <a:cubicBezTo>
                    <a:pt x="945" y="140"/>
                    <a:pt x="805" y="295"/>
                    <a:pt x="681" y="466"/>
                  </a:cubicBezTo>
                  <a:cubicBezTo>
                    <a:pt x="197" y="1131"/>
                    <a:pt x="0" y="1944"/>
                    <a:pt x="128" y="2755"/>
                  </a:cubicBezTo>
                  <a:cubicBezTo>
                    <a:pt x="239" y="3455"/>
                    <a:pt x="579" y="4081"/>
                    <a:pt x="1097" y="4550"/>
                  </a:cubicBezTo>
                  <a:cubicBezTo>
                    <a:pt x="1097" y="4193"/>
                    <a:pt x="1097" y="4193"/>
                    <a:pt x="1097" y="4193"/>
                  </a:cubicBezTo>
                  <a:cubicBezTo>
                    <a:pt x="718" y="3786"/>
                    <a:pt x="469" y="3276"/>
                    <a:pt x="380" y="2716"/>
                  </a:cubicBezTo>
                  <a:cubicBezTo>
                    <a:pt x="263" y="1972"/>
                    <a:pt x="443" y="1226"/>
                    <a:pt x="887" y="616"/>
                  </a:cubicBezTo>
                  <a:cubicBezTo>
                    <a:pt x="953" y="526"/>
                    <a:pt x="1023" y="441"/>
                    <a:pt x="1097" y="361"/>
                  </a:cubicBezTo>
                  <a:lnTo>
                    <a:pt x="10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89" name="Freeform 65">
              <a:extLst>
                <a:ext uri="{FF2B5EF4-FFF2-40B4-BE49-F238E27FC236}">
                  <a16:creationId xmlns:a16="http://schemas.microsoft.com/office/drawing/2014/main" id="{3A476891-5BED-4CCF-92D5-60B32B423B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02413" y="1325563"/>
              <a:ext cx="1266825" cy="1220788"/>
            </a:xfrm>
            <a:custGeom>
              <a:avLst/>
              <a:gdLst>
                <a:gd name="T0" fmla="*/ 752 w 3326"/>
                <a:gd name="T1" fmla="*/ 2915 h 3212"/>
                <a:gd name="T2" fmla="*/ 1661 w 3326"/>
                <a:gd name="T3" fmla="*/ 3212 h 3212"/>
                <a:gd name="T4" fmla="*/ 1904 w 3326"/>
                <a:gd name="T5" fmla="*/ 3193 h 3212"/>
                <a:gd name="T6" fmla="*/ 3193 w 3326"/>
                <a:gd name="T7" fmla="*/ 1422 h 3212"/>
                <a:gd name="T8" fmla="*/ 1422 w 3326"/>
                <a:gd name="T9" fmla="*/ 133 h 3212"/>
                <a:gd name="T10" fmla="*/ 133 w 3326"/>
                <a:gd name="T11" fmla="*/ 1904 h 3212"/>
                <a:gd name="T12" fmla="*/ 752 w 3326"/>
                <a:gd name="T13" fmla="*/ 2915 h 3212"/>
                <a:gd name="T14" fmla="*/ 1462 w 3326"/>
                <a:gd name="T15" fmla="*/ 385 h 3212"/>
                <a:gd name="T16" fmla="*/ 1664 w 3326"/>
                <a:gd name="T17" fmla="*/ 369 h 3212"/>
                <a:gd name="T18" fmla="*/ 2941 w 3326"/>
                <a:gd name="T19" fmla="*/ 1462 h 3212"/>
                <a:gd name="T20" fmla="*/ 1865 w 3326"/>
                <a:gd name="T21" fmla="*/ 2941 h 3212"/>
                <a:gd name="T22" fmla="*/ 902 w 3326"/>
                <a:gd name="T23" fmla="*/ 2709 h 3212"/>
                <a:gd name="T24" fmla="*/ 385 w 3326"/>
                <a:gd name="T25" fmla="*/ 1865 h 3212"/>
                <a:gd name="T26" fmla="*/ 1462 w 3326"/>
                <a:gd name="T27" fmla="*/ 385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6" h="3212">
                  <a:moveTo>
                    <a:pt x="752" y="2915"/>
                  </a:moveTo>
                  <a:cubicBezTo>
                    <a:pt x="1020" y="3110"/>
                    <a:pt x="1336" y="3212"/>
                    <a:pt x="1661" y="3212"/>
                  </a:cubicBezTo>
                  <a:cubicBezTo>
                    <a:pt x="1741" y="3212"/>
                    <a:pt x="1823" y="3206"/>
                    <a:pt x="1904" y="3193"/>
                  </a:cubicBezTo>
                  <a:cubicBezTo>
                    <a:pt x="2748" y="3060"/>
                    <a:pt x="3326" y="2265"/>
                    <a:pt x="3193" y="1422"/>
                  </a:cubicBezTo>
                  <a:cubicBezTo>
                    <a:pt x="3060" y="578"/>
                    <a:pt x="2265" y="0"/>
                    <a:pt x="1422" y="133"/>
                  </a:cubicBezTo>
                  <a:cubicBezTo>
                    <a:pt x="578" y="266"/>
                    <a:pt x="0" y="1061"/>
                    <a:pt x="133" y="1904"/>
                  </a:cubicBezTo>
                  <a:cubicBezTo>
                    <a:pt x="198" y="2312"/>
                    <a:pt x="417" y="2671"/>
                    <a:pt x="752" y="2915"/>
                  </a:cubicBezTo>
                  <a:close/>
                  <a:moveTo>
                    <a:pt x="1462" y="385"/>
                  </a:moveTo>
                  <a:cubicBezTo>
                    <a:pt x="1530" y="374"/>
                    <a:pt x="1597" y="369"/>
                    <a:pt x="1664" y="369"/>
                  </a:cubicBezTo>
                  <a:cubicBezTo>
                    <a:pt x="2289" y="369"/>
                    <a:pt x="2841" y="825"/>
                    <a:pt x="2941" y="1462"/>
                  </a:cubicBezTo>
                  <a:cubicBezTo>
                    <a:pt x="3052" y="2166"/>
                    <a:pt x="2569" y="2830"/>
                    <a:pt x="1865" y="2941"/>
                  </a:cubicBezTo>
                  <a:cubicBezTo>
                    <a:pt x="1524" y="2995"/>
                    <a:pt x="1182" y="2912"/>
                    <a:pt x="902" y="2709"/>
                  </a:cubicBezTo>
                  <a:cubicBezTo>
                    <a:pt x="623" y="2505"/>
                    <a:pt x="439" y="2205"/>
                    <a:pt x="385" y="1865"/>
                  </a:cubicBezTo>
                  <a:cubicBezTo>
                    <a:pt x="274" y="1160"/>
                    <a:pt x="757" y="496"/>
                    <a:pt x="1462" y="3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9E11C456-EE57-4D5A-AF4D-C80F34D003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427788" y="1150938"/>
              <a:ext cx="1649413" cy="1589088"/>
            </a:xfrm>
            <a:custGeom>
              <a:avLst/>
              <a:gdLst>
                <a:gd name="T0" fmla="*/ 2118 w 4329"/>
                <a:gd name="T1" fmla="*/ 4178 h 4178"/>
                <a:gd name="T2" fmla="*/ 2440 w 4329"/>
                <a:gd name="T3" fmla="*/ 4152 h 4178"/>
                <a:gd name="T4" fmla="*/ 4153 w 4329"/>
                <a:gd name="T5" fmla="*/ 1798 h 4178"/>
                <a:gd name="T6" fmla="*/ 3330 w 4329"/>
                <a:gd name="T7" fmla="*/ 455 h 4178"/>
                <a:gd name="T8" fmla="*/ 1799 w 4329"/>
                <a:gd name="T9" fmla="*/ 86 h 4178"/>
                <a:gd name="T10" fmla="*/ 455 w 4329"/>
                <a:gd name="T11" fmla="*/ 908 h 4178"/>
                <a:gd name="T12" fmla="*/ 86 w 4329"/>
                <a:gd name="T13" fmla="*/ 2440 h 4178"/>
                <a:gd name="T14" fmla="*/ 2118 w 4329"/>
                <a:gd name="T15" fmla="*/ 4178 h 4178"/>
                <a:gd name="T16" fmla="*/ 662 w 4329"/>
                <a:gd name="T17" fmla="*/ 1058 h 4178"/>
                <a:gd name="T18" fmla="*/ 1838 w 4329"/>
                <a:gd name="T19" fmla="*/ 338 h 4178"/>
                <a:gd name="T20" fmla="*/ 2122 w 4329"/>
                <a:gd name="T21" fmla="*/ 315 h 4178"/>
                <a:gd name="T22" fmla="*/ 3180 w 4329"/>
                <a:gd name="T23" fmla="*/ 661 h 4178"/>
                <a:gd name="T24" fmla="*/ 3901 w 4329"/>
                <a:gd name="T25" fmla="*/ 1838 h 4178"/>
                <a:gd name="T26" fmla="*/ 2400 w 4329"/>
                <a:gd name="T27" fmla="*/ 3901 h 4178"/>
                <a:gd name="T28" fmla="*/ 338 w 4329"/>
                <a:gd name="T29" fmla="*/ 2400 h 4178"/>
                <a:gd name="T30" fmla="*/ 662 w 4329"/>
                <a:gd name="T31" fmla="*/ 1058 h 4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29" h="4178">
                  <a:moveTo>
                    <a:pt x="2118" y="4178"/>
                  </a:moveTo>
                  <a:cubicBezTo>
                    <a:pt x="2224" y="4178"/>
                    <a:pt x="2332" y="4169"/>
                    <a:pt x="2440" y="4152"/>
                  </a:cubicBezTo>
                  <a:cubicBezTo>
                    <a:pt x="3561" y="3976"/>
                    <a:pt x="4329" y="2920"/>
                    <a:pt x="4153" y="1798"/>
                  </a:cubicBezTo>
                  <a:cubicBezTo>
                    <a:pt x="4067" y="1256"/>
                    <a:pt x="3775" y="779"/>
                    <a:pt x="3330" y="455"/>
                  </a:cubicBezTo>
                  <a:cubicBezTo>
                    <a:pt x="2885" y="131"/>
                    <a:pt x="2341" y="0"/>
                    <a:pt x="1799" y="86"/>
                  </a:cubicBezTo>
                  <a:cubicBezTo>
                    <a:pt x="1256" y="171"/>
                    <a:pt x="779" y="463"/>
                    <a:pt x="455" y="908"/>
                  </a:cubicBezTo>
                  <a:cubicBezTo>
                    <a:pt x="132" y="1354"/>
                    <a:pt x="0" y="1897"/>
                    <a:pt x="86" y="2440"/>
                  </a:cubicBezTo>
                  <a:cubicBezTo>
                    <a:pt x="245" y="3453"/>
                    <a:pt x="1123" y="4178"/>
                    <a:pt x="2118" y="4178"/>
                  </a:cubicBezTo>
                  <a:close/>
                  <a:moveTo>
                    <a:pt x="662" y="1058"/>
                  </a:moveTo>
                  <a:cubicBezTo>
                    <a:pt x="945" y="668"/>
                    <a:pt x="1363" y="412"/>
                    <a:pt x="1838" y="338"/>
                  </a:cubicBezTo>
                  <a:cubicBezTo>
                    <a:pt x="1933" y="323"/>
                    <a:pt x="2028" y="315"/>
                    <a:pt x="2122" y="315"/>
                  </a:cubicBezTo>
                  <a:cubicBezTo>
                    <a:pt x="2500" y="315"/>
                    <a:pt x="2868" y="434"/>
                    <a:pt x="3180" y="661"/>
                  </a:cubicBezTo>
                  <a:cubicBezTo>
                    <a:pt x="3570" y="945"/>
                    <a:pt x="3826" y="1363"/>
                    <a:pt x="3901" y="1838"/>
                  </a:cubicBezTo>
                  <a:cubicBezTo>
                    <a:pt x="4056" y="2821"/>
                    <a:pt x="3382" y="3746"/>
                    <a:pt x="2400" y="3901"/>
                  </a:cubicBezTo>
                  <a:cubicBezTo>
                    <a:pt x="1418" y="4056"/>
                    <a:pt x="493" y="3382"/>
                    <a:pt x="338" y="2400"/>
                  </a:cubicBezTo>
                  <a:cubicBezTo>
                    <a:pt x="263" y="1925"/>
                    <a:pt x="378" y="1448"/>
                    <a:pt x="662" y="10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1" name="Freeform 67">
              <a:extLst>
                <a:ext uri="{FF2B5EF4-FFF2-40B4-BE49-F238E27FC236}">
                  <a16:creationId xmlns:a16="http://schemas.microsoft.com/office/drawing/2014/main" id="{9E81B323-BCFE-4271-B5BB-0A250772BA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559676" y="5167313"/>
              <a:ext cx="423863" cy="407988"/>
            </a:xfrm>
            <a:custGeom>
              <a:avLst/>
              <a:gdLst>
                <a:gd name="T0" fmla="*/ 879 w 1113"/>
                <a:gd name="T1" fmla="*/ 116 h 1073"/>
                <a:gd name="T2" fmla="*/ 486 w 1113"/>
                <a:gd name="T3" fmla="*/ 21 h 1073"/>
                <a:gd name="T4" fmla="*/ 46 w 1113"/>
                <a:gd name="T5" fmla="*/ 626 h 1073"/>
                <a:gd name="T6" fmla="*/ 257 w 1113"/>
                <a:gd name="T7" fmla="*/ 972 h 1073"/>
                <a:gd name="T8" fmla="*/ 567 w 1113"/>
                <a:gd name="T9" fmla="*/ 1073 h 1073"/>
                <a:gd name="T10" fmla="*/ 650 w 1113"/>
                <a:gd name="T11" fmla="*/ 1066 h 1073"/>
                <a:gd name="T12" fmla="*/ 996 w 1113"/>
                <a:gd name="T13" fmla="*/ 855 h 1073"/>
                <a:gd name="T14" fmla="*/ 1091 w 1113"/>
                <a:gd name="T15" fmla="*/ 462 h 1073"/>
                <a:gd name="T16" fmla="*/ 879 w 1113"/>
                <a:gd name="T17" fmla="*/ 116 h 1073"/>
                <a:gd name="T18" fmla="*/ 790 w 1113"/>
                <a:gd name="T19" fmla="*/ 705 h 1073"/>
                <a:gd name="T20" fmla="*/ 611 w 1113"/>
                <a:gd name="T21" fmla="*/ 815 h 1073"/>
                <a:gd name="T22" fmla="*/ 297 w 1113"/>
                <a:gd name="T23" fmla="*/ 587 h 1073"/>
                <a:gd name="T24" fmla="*/ 525 w 1113"/>
                <a:gd name="T25" fmla="*/ 273 h 1073"/>
                <a:gd name="T26" fmla="*/ 569 w 1113"/>
                <a:gd name="T27" fmla="*/ 270 h 1073"/>
                <a:gd name="T28" fmla="*/ 729 w 1113"/>
                <a:gd name="T29" fmla="*/ 322 h 1073"/>
                <a:gd name="T30" fmla="*/ 839 w 1113"/>
                <a:gd name="T31" fmla="*/ 501 h 1073"/>
                <a:gd name="T32" fmla="*/ 790 w 1113"/>
                <a:gd name="T33" fmla="*/ 705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13" h="1073">
                  <a:moveTo>
                    <a:pt x="879" y="116"/>
                  </a:moveTo>
                  <a:cubicBezTo>
                    <a:pt x="765" y="33"/>
                    <a:pt x="625" y="0"/>
                    <a:pt x="486" y="21"/>
                  </a:cubicBezTo>
                  <a:cubicBezTo>
                    <a:pt x="198" y="67"/>
                    <a:pt x="0" y="338"/>
                    <a:pt x="46" y="626"/>
                  </a:cubicBezTo>
                  <a:cubicBezTo>
                    <a:pt x="68" y="766"/>
                    <a:pt x="143" y="888"/>
                    <a:pt x="257" y="972"/>
                  </a:cubicBezTo>
                  <a:cubicBezTo>
                    <a:pt x="348" y="1038"/>
                    <a:pt x="456" y="1073"/>
                    <a:pt x="567" y="1073"/>
                  </a:cubicBezTo>
                  <a:cubicBezTo>
                    <a:pt x="595" y="1073"/>
                    <a:pt x="622" y="1071"/>
                    <a:pt x="650" y="1066"/>
                  </a:cubicBezTo>
                  <a:cubicBezTo>
                    <a:pt x="790" y="1044"/>
                    <a:pt x="913" y="969"/>
                    <a:pt x="996" y="855"/>
                  </a:cubicBezTo>
                  <a:cubicBezTo>
                    <a:pt x="1079" y="741"/>
                    <a:pt x="1113" y="601"/>
                    <a:pt x="1091" y="462"/>
                  </a:cubicBezTo>
                  <a:cubicBezTo>
                    <a:pt x="1069" y="322"/>
                    <a:pt x="994" y="199"/>
                    <a:pt x="879" y="116"/>
                  </a:cubicBezTo>
                  <a:close/>
                  <a:moveTo>
                    <a:pt x="790" y="705"/>
                  </a:moveTo>
                  <a:cubicBezTo>
                    <a:pt x="747" y="764"/>
                    <a:pt x="683" y="803"/>
                    <a:pt x="611" y="815"/>
                  </a:cubicBezTo>
                  <a:cubicBezTo>
                    <a:pt x="461" y="839"/>
                    <a:pt x="321" y="736"/>
                    <a:pt x="297" y="587"/>
                  </a:cubicBezTo>
                  <a:cubicBezTo>
                    <a:pt x="274" y="437"/>
                    <a:pt x="376" y="297"/>
                    <a:pt x="525" y="273"/>
                  </a:cubicBezTo>
                  <a:cubicBezTo>
                    <a:pt x="540" y="271"/>
                    <a:pt x="554" y="270"/>
                    <a:pt x="569" y="270"/>
                  </a:cubicBezTo>
                  <a:cubicBezTo>
                    <a:pt x="626" y="270"/>
                    <a:pt x="682" y="288"/>
                    <a:pt x="729" y="322"/>
                  </a:cubicBezTo>
                  <a:cubicBezTo>
                    <a:pt x="788" y="365"/>
                    <a:pt x="827" y="429"/>
                    <a:pt x="839" y="501"/>
                  </a:cubicBezTo>
                  <a:cubicBezTo>
                    <a:pt x="850" y="574"/>
                    <a:pt x="833" y="646"/>
                    <a:pt x="790" y="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2" name="Freeform 68">
              <a:extLst>
                <a:ext uri="{FF2B5EF4-FFF2-40B4-BE49-F238E27FC236}">
                  <a16:creationId xmlns:a16="http://schemas.microsoft.com/office/drawing/2014/main" id="{54DDA359-093D-4248-95D3-F0C3648EE4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34201" y="4551363"/>
              <a:ext cx="1493838" cy="1606550"/>
            </a:xfrm>
            <a:custGeom>
              <a:avLst/>
              <a:gdLst>
                <a:gd name="T0" fmla="*/ 3923 w 3923"/>
                <a:gd name="T1" fmla="*/ 1023 h 4222"/>
                <a:gd name="T2" fmla="*/ 1889 w 3923"/>
                <a:gd name="T3" fmla="*/ 129 h 4222"/>
                <a:gd name="T4" fmla="*/ 177 w 3923"/>
                <a:gd name="T5" fmla="*/ 2484 h 4222"/>
                <a:gd name="T6" fmla="*/ 999 w 3923"/>
                <a:gd name="T7" fmla="*/ 3827 h 4222"/>
                <a:gd name="T8" fmla="*/ 2207 w 3923"/>
                <a:gd name="T9" fmla="*/ 4222 h 4222"/>
                <a:gd name="T10" fmla="*/ 2531 w 3923"/>
                <a:gd name="T11" fmla="*/ 4196 h 4222"/>
                <a:gd name="T12" fmla="*/ 3874 w 3923"/>
                <a:gd name="T13" fmla="*/ 3374 h 4222"/>
                <a:gd name="T14" fmla="*/ 3923 w 3923"/>
                <a:gd name="T15" fmla="*/ 3302 h 4222"/>
                <a:gd name="T16" fmla="*/ 3923 w 3923"/>
                <a:gd name="T17" fmla="*/ 2727 h 4222"/>
                <a:gd name="T18" fmla="*/ 3668 w 3923"/>
                <a:gd name="T19" fmla="*/ 3224 h 4222"/>
                <a:gd name="T20" fmla="*/ 2491 w 3923"/>
                <a:gd name="T21" fmla="*/ 3944 h 4222"/>
                <a:gd name="T22" fmla="*/ 1149 w 3923"/>
                <a:gd name="T23" fmla="*/ 3621 h 4222"/>
                <a:gd name="T24" fmla="*/ 429 w 3923"/>
                <a:gd name="T25" fmla="*/ 2444 h 4222"/>
                <a:gd name="T26" fmla="*/ 752 w 3923"/>
                <a:gd name="T27" fmla="*/ 1102 h 4222"/>
                <a:gd name="T28" fmla="*/ 1929 w 3923"/>
                <a:gd name="T29" fmla="*/ 381 h 4222"/>
                <a:gd name="T30" fmla="*/ 2211 w 3923"/>
                <a:gd name="T31" fmla="*/ 359 h 4222"/>
                <a:gd name="T32" fmla="*/ 3923 w 3923"/>
                <a:gd name="T33" fmla="*/ 1599 h 4222"/>
                <a:gd name="T34" fmla="*/ 3923 w 3923"/>
                <a:gd name="T35" fmla="*/ 1023 h 4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3" h="4222">
                  <a:moveTo>
                    <a:pt x="3923" y="1023"/>
                  </a:moveTo>
                  <a:cubicBezTo>
                    <a:pt x="3490" y="375"/>
                    <a:pt x="2707" y="0"/>
                    <a:pt x="1889" y="129"/>
                  </a:cubicBezTo>
                  <a:cubicBezTo>
                    <a:pt x="768" y="306"/>
                    <a:pt x="0" y="1362"/>
                    <a:pt x="177" y="2484"/>
                  </a:cubicBezTo>
                  <a:cubicBezTo>
                    <a:pt x="262" y="3026"/>
                    <a:pt x="554" y="3503"/>
                    <a:pt x="999" y="3827"/>
                  </a:cubicBezTo>
                  <a:cubicBezTo>
                    <a:pt x="1356" y="4086"/>
                    <a:pt x="1775" y="4222"/>
                    <a:pt x="2207" y="4222"/>
                  </a:cubicBezTo>
                  <a:cubicBezTo>
                    <a:pt x="2314" y="4222"/>
                    <a:pt x="2422" y="4213"/>
                    <a:pt x="2531" y="4196"/>
                  </a:cubicBezTo>
                  <a:cubicBezTo>
                    <a:pt x="3073" y="4111"/>
                    <a:pt x="3550" y="3819"/>
                    <a:pt x="3874" y="3374"/>
                  </a:cubicBezTo>
                  <a:cubicBezTo>
                    <a:pt x="3891" y="3350"/>
                    <a:pt x="3907" y="3326"/>
                    <a:pt x="3923" y="3302"/>
                  </a:cubicBezTo>
                  <a:cubicBezTo>
                    <a:pt x="3923" y="2727"/>
                    <a:pt x="3923" y="2727"/>
                    <a:pt x="3923" y="2727"/>
                  </a:cubicBezTo>
                  <a:cubicBezTo>
                    <a:pt x="3865" y="2902"/>
                    <a:pt x="3780" y="3070"/>
                    <a:pt x="3668" y="3224"/>
                  </a:cubicBezTo>
                  <a:cubicBezTo>
                    <a:pt x="3384" y="3614"/>
                    <a:pt x="2966" y="3870"/>
                    <a:pt x="2491" y="3944"/>
                  </a:cubicBezTo>
                  <a:cubicBezTo>
                    <a:pt x="2016" y="4019"/>
                    <a:pt x="1539" y="3904"/>
                    <a:pt x="1149" y="3621"/>
                  </a:cubicBezTo>
                  <a:cubicBezTo>
                    <a:pt x="759" y="3337"/>
                    <a:pt x="503" y="2919"/>
                    <a:pt x="429" y="2444"/>
                  </a:cubicBezTo>
                  <a:cubicBezTo>
                    <a:pt x="354" y="1969"/>
                    <a:pt x="469" y="1492"/>
                    <a:pt x="752" y="1102"/>
                  </a:cubicBezTo>
                  <a:cubicBezTo>
                    <a:pt x="1036" y="712"/>
                    <a:pt x="1454" y="456"/>
                    <a:pt x="1929" y="381"/>
                  </a:cubicBezTo>
                  <a:cubicBezTo>
                    <a:pt x="2024" y="366"/>
                    <a:pt x="2118" y="359"/>
                    <a:pt x="2211" y="359"/>
                  </a:cubicBezTo>
                  <a:cubicBezTo>
                    <a:pt x="2987" y="359"/>
                    <a:pt x="3681" y="863"/>
                    <a:pt x="3923" y="1599"/>
                  </a:cubicBezTo>
                  <a:lnTo>
                    <a:pt x="3923" y="10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3" name="Freeform 69">
              <a:extLst>
                <a:ext uri="{FF2B5EF4-FFF2-40B4-BE49-F238E27FC236}">
                  <a16:creationId xmlns:a16="http://schemas.microsoft.com/office/drawing/2014/main" id="{C2A340FA-195C-4F77-97A3-236BCE4DF1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10376" y="1533525"/>
              <a:ext cx="831850" cy="819150"/>
            </a:xfrm>
            <a:custGeom>
              <a:avLst/>
              <a:gdLst>
                <a:gd name="T0" fmla="*/ 1114 w 2184"/>
                <a:gd name="T1" fmla="*/ 2154 h 2154"/>
                <a:gd name="T2" fmla="*/ 1277 w 2184"/>
                <a:gd name="T3" fmla="*/ 2141 h 2154"/>
                <a:gd name="T4" fmla="*/ 1955 w 2184"/>
                <a:gd name="T5" fmla="*/ 1726 h 2154"/>
                <a:gd name="T6" fmla="*/ 2141 w 2184"/>
                <a:gd name="T7" fmla="*/ 953 h 2154"/>
                <a:gd name="T8" fmla="*/ 953 w 2184"/>
                <a:gd name="T9" fmla="*/ 89 h 2154"/>
                <a:gd name="T10" fmla="*/ 89 w 2184"/>
                <a:gd name="T11" fmla="*/ 1277 h 2154"/>
                <a:gd name="T12" fmla="*/ 1114 w 2184"/>
                <a:gd name="T13" fmla="*/ 2154 h 2154"/>
                <a:gd name="T14" fmla="*/ 993 w 2184"/>
                <a:gd name="T15" fmla="*/ 341 h 2154"/>
                <a:gd name="T16" fmla="*/ 1116 w 2184"/>
                <a:gd name="T17" fmla="*/ 331 h 2154"/>
                <a:gd name="T18" fmla="*/ 1889 w 2184"/>
                <a:gd name="T19" fmla="*/ 993 h 2154"/>
                <a:gd name="T20" fmla="*/ 1749 w 2184"/>
                <a:gd name="T21" fmla="*/ 1576 h 2154"/>
                <a:gd name="T22" fmla="*/ 1237 w 2184"/>
                <a:gd name="T23" fmla="*/ 1889 h 2154"/>
                <a:gd name="T24" fmla="*/ 341 w 2184"/>
                <a:gd name="T25" fmla="*/ 1237 h 2154"/>
                <a:gd name="T26" fmla="*/ 993 w 2184"/>
                <a:gd name="T27" fmla="*/ 341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54">
                  <a:moveTo>
                    <a:pt x="1114" y="2154"/>
                  </a:moveTo>
                  <a:cubicBezTo>
                    <a:pt x="1168" y="2154"/>
                    <a:pt x="1222" y="2150"/>
                    <a:pt x="1277" y="2141"/>
                  </a:cubicBezTo>
                  <a:cubicBezTo>
                    <a:pt x="1551" y="2098"/>
                    <a:pt x="1791" y="1951"/>
                    <a:pt x="1955" y="1726"/>
                  </a:cubicBezTo>
                  <a:cubicBezTo>
                    <a:pt x="2118" y="1501"/>
                    <a:pt x="2184" y="1227"/>
                    <a:pt x="2141" y="953"/>
                  </a:cubicBezTo>
                  <a:cubicBezTo>
                    <a:pt x="2052" y="387"/>
                    <a:pt x="1519" y="0"/>
                    <a:pt x="953" y="89"/>
                  </a:cubicBezTo>
                  <a:cubicBezTo>
                    <a:pt x="388" y="178"/>
                    <a:pt x="0" y="711"/>
                    <a:pt x="89" y="1277"/>
                  </a:cubicBezTo>
                  <a:cubicBezTo>
                    <a:pt x="170" y="1788"/>
                    <a:pt x="612" y="2154"/>
                    <a:pt x="1114" y="2154"/>
                  </a:cubicBezTo>
                  <a:close/>
                  <a:moveTo>
                    <a:pt x="993" y="341"/>
                  </a:moveTo>
                  <a:cubicBezTo>
                    <a:pt x="1034" y="334"/>
                    <a:pt x="1075" y="331"/>
                    <a:pt x="1116" y="331"/>
                  </a:cubicBezTo>
                  <a:cubicBezTo>
                    <a:pt x="1494" y="331"/>
                    <a:pt x="1829" y="607"/>
                    <a:pt x="1889" y="993"/>
                  </a:cubicBezTo>
                  <a:cubicBezTo>
                    <a:pt x="1922" y="1199"/>
                    <a:pt x="1872" y="1406"/>
                    <a:pt x="1749" y="1576"/>
                  </a:cubicBezTo>
                  <a:cubicBezTo>
                    <a:pt x="1625" y="1745"/>
                    <a:pt x="1444" y="1857"/>
                    <a:pt x="1237" y="1889"/>
                  </a:cubicBezTo>
                  <a:cubicBezTo>
                    <a:pt x="810" y="1957"/>
                    <a:pt x="408" y="1664"/>
                    <a:pt x="341" y="1237"/>
                  </a:cubicBezTo>
                  <a:cubicBezTo>
                    <a:pt x="274" y="810"/>
                    <a:pt x="566" y="408"/>
                    <a:pt x="993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4" name="Freeform 70">
              <a:extLst>
                <a:ext uri="{FF2B5EF4-FFF2-40B4-BE49-F238E27FC236}">
                  <a16:creationId xmlns:a16="http://schemas.microsoft.com/office/drawing/2014/main" id="{3AEA930C-865E-41B8-BDD3-F33C071807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67563" y="4741863"/>
              <a:ext cx="1241425" cy="1220788"/>
            </a:xfrm>
            <a:custGeom>
              <a:avLst/>
              <a:gdLst>
                <a:gd name="T0" fmla="*/ 1353 w 3257"/>
                <a:gd name="T1" fmla="*/ 133 h 3212"/>
                <a:gd name="T2" fmla="*/ 342 w 3257"/>
                <a:gd name="T3" fmla="*/ 752 h 3212"/>
                <a:gd name="T4" fmla="*/ 64 w 3257"/>
                <a:gd name="T5" fmla="*/ 1904 h 3212"/>
                <a:gd name="T6" fmla="*/ 683 w 3257"/>
                <a:gd name="T7" fmla="*/ 2915 h 3212"/>
                <a:gd name="T8" fmla="*/ 1592 w 3257"/>
                <a:gd name="T9" fmla="*/ 3212 h 3212"/>
                <a:gd name="T10" fmla="*/ 1835 w 3257"/>
                <a:gd name="T11" fmla="*/ 3193 h 3212"/>
                <a:gd name="T12" fmla="*/ 3124 w 3257"/>
                <a:gd name="T13" fmla="*/ 1422 h 3212"/>
                <a:gd name="T14" fmla="*/ 1353 w 3257"/>
                <a:gd name="T15" fmla="*/ 133 h 3212"/>
                <a:gd name="T16" fmla="*/ 1796 w 3257"/>
                <a:gd name="T17" fmla="*/ 2941 h 3212"/>
                <a:gd name="T18" fmla="*/ 833 w 3257"/>
                <a:gd name="T19" fmla="*/ 2709 h 3212"/>
                <a:gd name="T20" fmla="*/ 316 w 3257"/>
                <a:gd name="T21" fmla="*/ 1864 h 3212"/>
                <a:gd name="T22" fmla="*/ 548 w 3257"/>
                <a:gd name="T23" fmla="*/ 902 h 3212"/>
                <a:gd name="T24" fmla="*/ 1393 w 3257"/>
                <a:gd name="T25" fmla="*/ 385 h 3212"/>
                <a:gd name="T26" fmla="*/ 1595 w 3257"/>
                <a:gd name="T27" fmla="*/ 369 h 3212"/>
                <a:gd name="T28" fmla="*/ 2872 w 3257"/>
                <a:gd name="T29" fmla="*/ 1461 h 3212"/>
                <a:gd name="T30" fmla="*/ 1796 w 3257"/>
                <a:gd name="T31" fmla="*/ 2941 h 3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57" h="3212">
                  <a:moveTo>
                    <a:pt x="1353" y="133"/>
                  </a:moveTo>
                  <a:cubicBezTo>
                    <a:pt x="945" y="197"/>
                    <a:pt x="586" y="417"/>
                    <a:pt x="342" y="752"/>
                  </a:cubicBezTo>
                  <a:cubicBezTo>
                    <a:pt x="99" y="1087"/>
                    <a:pt x="0" y="1496"/>
                    <a:pt x="64" y="1904"/>
                  </a:cubicBezTo>
                  <a:cubicBezTo>
                    <a:pt x="129" y="2312"/>
                    <a:pt x="348" y="2671"/>
                    <a:pt x="683" y="2915"/>
                  </a:cubicBezTo>
                  <a:cubicBezTo>
                    <a:pt x="951" y="3110"/>
                    <a:pt x="1267" y="3212"/>
                    <a:pt x="1592" y="3212"/>
                  </a:cubicBezTo>
                  <a:cubicBezTo>
                    <a:pt x="1672" y="3212"/>
                    <a:pt x="1754" y="3206"/>
                    <a:pt x="1835" y="3193"/>
                  </a:cubicBezTo>
                  <a:cubicBezTo>
                    <a:pt x="2679" y="3060"/>
                    <a:pt x="3257" y="2265"/>
                    <a:pt x="3124" y="1422"/>
                  </a:cubicBezTo>
                  <a:cubicBezTo>
                    <a:pt x="2991" y="578"/>
                    <a:pt x="2196" y="0"/>
                    <a:pt x="1353" y="133"/>
                  </a:cubicBezTo>
                  <a:close/>
                  <a:moveTo>
                    <a:pt x="1796" y="2941"/>
                  </a:moveTo>
                  <a:cubicBezTo>
                    <a:pt x="1455" y="2995"/>
                    <a:pt x="1113" y="2912"/>
                    <a:pt x="833" y="2709"/>
                  </a:cubicBezTo>
                  <a:cubicBezTo>
                    <a:pt x="553" y="2505"/>
                    <a:pt x="370" y="2205"/>
                    <a:pt x="316" y="1864"/>
                  </a:cubicBezTo>
                  <a:cubicBezTo>
                    <a:pt x="262" y="1524"/>
                    <a:pt x="345" y="1182"/>
                    <a:pt x="548" y="902"/>
                  </a:cubicBezTo>
                  <a:cubicBezTo>
                    <a:pt x="752" y="622"/>
                    <a:pt x="1052" y="439"/>
                    <a:pt x="1393" y="385"/>
                  </a:cubicBezTo>
                  <a:cubicBezTo>
                    <a:pt x="1461" y="374"/>
                    <a:pt x="1528" y="369"/>
                    <a:pt x="1595" y="369"/>
                  </a:cubicBezTo>
                  <a:cubicBezTo>
                    <a:pt x="2220" y="369"/>
                    <a:pt x="2772" y="825"/>
                    <a:pt x="2872" y="1461"/>
                  </a:cubicBezTo>
                  <a:cubicBezTo>
                    <a:pt x="2983" y="2166"/>
                    <a:pt x="2500" y="2830"/>
                    <a:pt x="1796" y="29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5" name="Freeform 71">
              <a:extLst>
                <a:ext uri="{FF2B5EF4-FFF2-40B4-BE49-F238E27FC236}">
                  <a16:creationId xmlns:a16="http://schemas.microsoft.com/office/drawing/2014/main" id="{8E900547-2CF9-464A-95A4-E6A16604FC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75651" y="6227763"/>
              <a:ext cx="52388" cy="38100"/>
            </a:xfrm>
            <a:custGeom>
              <a:avLst/>
              <a:gdLst>
                <a:gd name="T0" fmla="*/ 139 w 139"/>
                <a:gd name="T1" fmla="*/ 0 h 100"/>
                <a:gd name="T2" fmla="*/ 0 w 139"/>
                <a:gd name="T3" fmla="*/ 100 h 100"/>
                <a:gd name="T4" fmla="*/ 139 w 139"/>
                <a:gd name="T5" fmla="*/ 100 h 100"/>
                <a:gd name="T6" fmla="*/ 139 w 139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00">
                  <a:moveTo>
                    <a:pt x="139" y="0"/>
                  </a:moveTo>
                  <a:cubicBezTo>
                    <a:pt x="94" y="35"/>
                    <a:pt x="47" y="68"/>
                    <a:pt x="0" y="100"/>
                  </a:cubicBezTo>
                  <a:cubicBezTo>
                    <a:pt x="139" y="100"/>
                    <a:pt x="139" y="100"/>
                    <a:pt x="139" y="100"/>
                  </a:cubicBezTo>
                  <a:lnTo>
                    <a:pt x="1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6" name="Freeform 72">
              <a:extLst>
                <a:ext uri="{FF2B5EF4-FFF2-40B4-BE49-F238E27FC236}">
                  <a16:creationId xmlns:a16="http://schemas.microsoft.com/office/drawing/2014/main" id="{2A03954F-C747-4C1C-8F68-616EBAE8B5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69076" y="4171950"/>
              <a:ext cx="1858963" cy="2093913"/>
            </a:xfrm>
            <a:custGeom>
              <a:avLst/>
              <a:gdLst>
                <a:gd name="T0" fmla="*/ 1508 w 4881"/>
                <a:gd name="T1" fmla="*/ 5444 h 5506"/>
                <a:gd name="T2" fmla="*/ 379 w 4881"/>
                <a:gd name="T3" fmla="*/ 3602 h 5506"/>
                <a:gd name="T4" fmla="*/ 2728 w 4881"/>
                <a:gd name="T5" fmla="*/ 373 h 5506"/>
                <a:gd name="T6" fmla="*/ 3170 w 4881"/>
                <a:gd name="T7" fmla="*/ 338 h 5506"/>
                <a:gd name="T8" fmla="*/ 4881 w 4881"/>
                <a:gd name="T9" fmla="*/ 920 h 5506"/>
                <a:gd name="T10" fmla="*/ 4881 w 4881"/>
                <a:gd name="T11" fmla="*/ 607 h 5506"/>
                <a:gd name="T12" fmla="*/ 2689 w 4881"/>
                <a:gd name="T13" fmla="*/ 121 h 5506"/>
                <a:gd name="T14" fmla="*/ 680 w 4881"/>
                <a:gd name="T15" fmla="*/ 1352 h 5506"/>
                <a:gd name="T16" fmla="*/ 127 w 4881"/>
                <a:gd name="T17" fmla="*/ 3641 h 5506"/>
                <a:gd name="T18" fmla="*/ 1175 w 4881"/>
                <a:gd name="T19" fmla="*/ 5506 h 5506"/>
                <a:gd name="T20" fmla="*/ 1598 w 4881"/>
                <a:gd name="T21" fmla="*/ 5506 h 5506"/>
                <a:gd name="T22" fmla="*/ 1508 w 4881"/>
                <a:gd name="T23" fmla="*/ 5444 h 5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81" h="5506">
                  <a:moveTo>
                    <a:pt x="1508" y="5444"/>
                  </a:moveTo>
                  <a:cubicBezTo>
                    <a:pt x="897" y="5000"/>
                    <a:pt x="496" y="4345"/>
                    <a:pt x="379" y="3602"/>
                  </a:cubicBezTo>
                  <a:cubicBezTo>
                    <a:pt x="137" y="2064"/>
                    <a:pt x="1191" y="616"/>
                    <a:pt x="2728" y="373"/>
                  </a:cubicBezTo>
                  <a:cubicBezTo>
                    <a:pt x="2877" y="350"/>
                    <a:pt x="3024" y="338"/>
                    <a:pt x="3170" y="338"/>
                  </a:cubicBezTo>
                  <a:cubicBezTo>
                    <a:pt x="3802" y="338"/>
                    <a:pt x="4400" y="552"/>
                    <a:pt x="4881" y="920"/>
                  </a:cubicBezTo>
                  <a:cubicBezTo>
                    <a:pt x="4881" y="607"/>
                    <a:pt x="4881" y="607"/>
                    <a:pt x="4881" y="607"/>
                  </a:cubicBezTo>
                  <a:cubicBezTo>
                    <a:pt x="4234" y="172"/>
                    <a:pt x="3461" y="0"/>
                    <a:pt x="2689" y="121"/>
                  </a:cubicBezTo>
                  <a:cubicBezTo>
                    <a:pt x="1878" y="249"/>
                    <a:pt x="1164" y="686"/>
                    <a:pt x="680" y="1352"/>
                  </a:cubicBezTo>
                  <a:cubicBezTo>
                    <a:pt x="196" y="2017"/>
                    <a:pt x="0" y="2830"/>
                    <a:pt x="127" y="3641"/>
                  </a:cubicBezTo>
                  <a:cubicBezTo>
                    <a:pt x="247" y="4397"/>
                    <a:pt x="633" y="5046"/>
                    <a:pt x="1175" y="5506"/>
                  </a:cubicBezTo>
                  <a:cubicBezTo>
                    <a:pt x="1598" y="5506"/>
                    <a:pt x="1598" y="5506"/>
                    <a:pt x="1598" y="5506"/>
                  </a:cubicBezTo>
                  <a:cubicBezTo>
                    <a:pt x="1568" y="5486"/>
                    <a:pt x="1537" y="5465"/>
                    <a:pt x="1508" y="5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97" name="Freeform 73">
              <a:extLst>
                <a:ext uri="{FF2B5EF4-FFF2-40B4-BE49-F238E27FC236}">
                  <a16:creationId xmlns:a16="http://schemas.microsoft.com/office/drawing/2014/main" id="{BFBF38CE-7ECD-4397-8FBA-48233DDCBD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67588" y="4967288"/>
              <a:ext cx="833438" cy="801688"/>
            </a:xfrm>
            <a:custGeom>
              <a:avLst/>
              <a:gdLst>
                <a:gd name="T0" fmla="*/ 1680 w 2184"/>
                <a:gd name="T1" fmla="*/ 229 h 2108"/>
                <a:gd name="T2" fmla="*/ 907 w 2184"/>
                <a:gd name="T3" fmla="*/ 43 h 2108"/>
                <a:gd name="T4" fmla="*/ 229 w 2184"/>
                <a:gd name="T5" fmla="*/ 458 h 2108"/>
                <a:gd name="T6" fmla="*/ 43 w 2184"/>
                <a:gd name="T7" fmla="*/ 1231 h 2108"/>
                <a:gd name="T8" fmla="*/ 1068 w 2184"/>
                <a:gd name="T9" fmla="*/ 2108 h 2108"/>
                <a:gd name="T10" fmla="*/ 1231 w 2184"/>
                <a:gd name="T11" fmla="*/ 2095 h 2108"/>
                <a:gd name="T12" fmla="*/ 2095 w 2184"/>
                <a:gd name="T13" fmla="*/ 907 h 2108"/>
                <a:gd name="T14" fmla="*/ 1680 w 2184"/>
                <a:gd name="T15" fmla="*/ 229 h 2108"/>
                <a:gd name="T16" fmla="*/ 1191 w 2184"/>
                <a:gd name="T17" fmla="*/ 1843 h 2108"/>
                <a:gd name="T18" fmla="*/ 295 w 2184"/>
                <a:gd name="T19" fmla="*/ 1191 h 2108"/>
                <a:gd name="T20" fmla="*/ 947 w 2184"/>
                <a:gd name="T21" fmla="*/ 295 h 2108"/>
                <a:gd name="T22" fmla="*/ 1070 w 2184"/>
                <a:gd name="T23" fmla="*/ 285 h 2108"/>
                <a:gd name="T24" fmla="*/ 1843 w 2184"/>
                <a:gd name="T25" fmla="*/ 947 h 2108"/>
                <a:gd name="T26" fmla="*/ 1191 w 2184"/>
                <a:gd name="T27" fmla="*/ 1843 h 2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84" h="2108">
                  <a:moveTo>
                    <a:pt x="1680" y="229"/>
                  </a:moveTo>
                  <a:cubicBezTo>
                    <a:pt x="1455" y="66"/>
                    <a:pt x="1181" y="0"/>
                    <a:pt x="907" y="43"/>
                  </a:cubicBezTo>
                  <a:cubicBezTo>
                    <a:pt x="633" y="86"/>
                    <a:pt x="393" y="233"/>
                    <a:pt x="229" y="458"/>
                  </a:cubicBezTo>
                  <a:cubicBezTo>
                    <a:pt x="66" y="683"/>
                    <a:pt x="0" y="957"/>
                    <a:pt x="43" y="1231"/>
                  </a:cubicBezTo>
                  <a:cubicBezTo>
                    <a:pt x="124" y="1742"/>
                    <a:pt x="566" y="2108"/>
                    <a:pt x="1068" y="2108"/>
                  </a:cubicBezTo>
                  <a:cubicBezTo>
                    <a:pt x="1122" y="2108"/>
                    <a:pt x="1176" y="2104"/>
                    <a:pt x="1231" y="2095"/>
                  </a:cubicBezTo>
                  <a:cubicBezTo>
                    <a:pt x="1797" y="2006"/>
                    <a:pt x="2184" y="1473"/>
                    <a:pt x="2095" y="907"/>
                  </a:cubicBezTo>
                  <a:cubicBezTo>
                    <a:pt x="2052" y="633"/>
                    <a:pt x="1905" y="393"/>
                    <a:pt x="1680" y="229"/>
                  </a:cubicBezTo>
                  <a:close/>
                  <a:moveTo>
                    <a:pt x="1191" y="1843"/>
                  </a:moveTo>
                  <a:cubicBezTo>
                    <a:pt x="764" y="1911"/>
                    <a:pt x="362" y="1618"/>
                    <a:pt x="295" y="1191"/>
                  </a:cubicBezTo>
                  <a:cubicBezTo>
                    <a:pt x="227" y="764"/>
                    <a:pt x="520" y="362"/>
                    <a:pt x="947" y="295"/>
                  </a:cubicBezTo>
                  <a:cubicBezTo>
                    <a:pt x="988" y="288"/>
                    <a:pt x="1029" y="285"/>
                    <a:pt x="1070" y="285"/>
                  </a:cubicBezTo>
                  <a:cubicBezTo>
                    <a:pt x="1448" y="285"/>
                    <a:pt x="1783" y="561"/>
                    <a:pt x="1843" y="947"/>
                  </a:cubicBezTo>
                  <a:cubicBezTo>
                    <a:pt x="1911" y="1374"/>
                    <a:pt x="1618" y="1776"/>
                    <a:pt x="1191" y="18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grpSp>
        <p:nvGrpSpPr>
          <p:cNvPr id="98" name="Group 4">
            <a:extLst>
              <a:ext uri="{FF2B5EF4-FFF2-40B4-BE49-F238E27FC236}">
                <a16:creationId xmlns:a16="http://schemas.microsoft.com/office/drawing/2014/main" id="{0B68D665-E89C-4246-856E-54515711117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13796" y="6294205"/>
            <a:ext cx="1269308" cy="365125"/>
            <a:chOff x="528" y="3775"/>
            <a:chExt cx="956" cy="275"/>
          </a:xfrm>
          <a:solidFill>
            <a:schemeClr val="tx2"/>
          </a:solidFill>
        </p:grpSpPr>
        <p:sp>
          <p:nvSpPr>
            <p:cNvPr id="99" name="Freeform 5">
              <a:extLst>
                <a:ext uri="{FF2B5EF4-FFF2-40B4-BE49-F238E27FC236}">
                  <a16:creationId xmlns:a16="http://schemas.microsoft.com/office/drawing/2014/main" id="{B7DE572B-ACD3-421B-B563-A5B42ADD4C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3" y="3818"/>
              <a:ext cx="64" cy="79"/>
            </a:xfrm>
            <a:custGeom>
              <a:avLst/>
              <a:gdLst>
                <a:gd name="T0" fmla="*/ 403 w 419"/>
                <a:gd name="T1" fmla="*/ 42 h 520"/>
                <a:gd name="T2" fmla="*/ 404 w 419"/>
                <a:gd name="T3" fmla="*/ 152 h 520"/>
                <a:gd name="T4" fmla="*/ 381 w 419"/>
                <a:gd name="T5" fmla="*/ 152 h 520"/>
                <a:gd name="T6" fmla="*/ 247 w 419"/>
                <a:gd name="T7" fmla="*/ 26 h 520"/>
                <a:gd name="T8" fmla="*/ 92 w 419"/>
                <a:gd name="T9" fmla="*/ 251 h 520"/>
                <a:gd name="T10" fmla="*/ 253 w 419"/>
                <a:gd name="T11" fmla="*/ 492 h 520"/>
                <a:gd name="T12" fmla="*/ 394 w 419"/>
                <a:gd name="T13" fmla="*/ 348 h 520"/>
                <a:gd name="T14" fmla="*/ 419 w 419"/>
                <a:gd name="T15" fmla="*/ 348 h 520"/>
                <a:gd name="T16" fmla="*/ 409 w 419"/>
                <a:gd name="T17" fmla="*/ 479 h 520"/>
                <a:gd name="T18" fmla="*/ 249 w 419"/>
                <a:gd name="T19" fmla="*/ 520 h 520"/>
                <a:gd name="T20" fmla="*/ 0 w 419"/>
                <a:gd name="T21" fmla="*/ 271 h 520"/>
                <a:gd name="T22" fmla="*/ 246 w 419"/>
                <a:gd name="T23" fmla="*/ 0 h 520"/>
                <a:gd name="T24" fmla="*/ 403 w 419"/>
                <a:gd name="T25" fmla="*/ 4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" h="520">
                  <a:moveTo>
                    <a:pt x="403" y="42"/>
                  </a:moveTo>
                  <a:cubicBezTo>
                    <a:pt x="404" y="152"/>
                    <a:pt x="404" y="152"/>
                    <a:pt x="404" y="152"/>
                  </a:cubicBezTo>
                  <a:cubicBezTo>
                    <a:pt x="381" y="152"/>
                    <a:pt x="381" y="152"/>
                    <a:pt x="381" y="152"/>
                  </a:cubicBezTo>
                  <a:cubicBezTo>
                    <a:pt x="364" y="70"/>
                    <a:pt x="319" y="26"/>
                    <a:pt x="247" y="26"/>
                  </a:cubicBezTo>
                  <a:cubicBezTo>
                    <a:pt x="142" y="26"/>
                    <a:pt x="92" y="128"/>
                    <a:pt x="92" y="251"/>
                  </a:cubicBezTo>
                  <a:cubicBezTo>
                    <a:pt x="92" y="386"/>
                    <a:pt x="149" y="492"/>
                    <a:pt x="253" y="492"/>
                  </a:cubicBezTo>
                  <a:cubicBezTo>
                    <a:pt x="325" y="492"/>
                    <a:pt x="371" y="450"/>
                    <a:pt x="394" y="348"/>
                  </a:cubicBezTo>
                  <a:cubicBezTo>
                    <a:pt x="419" y="348"/>
                    <a:pt x="419" y="348"/>
                    <a:pt x="419" y="348"/>
                  </a:cubicBezTo>
                  <a:cubicBezTo>
                    <a:pt x="409" y="479"/>
                    <a:pt x="409" y="479"/>
                    <a:pt x="409" y="479"/>
                  </a:cubicBezTo>
                  <a:cubicBezTo>
                    <a:pt x="367" y="504"/>
                    <a:pt x="315" y="520"/>
                    <a:pt x="249" y="520"/>
                  </a:cubicBezTo>
                  <a:cubicBezTo>
                    <a:pt x="96" y="520"/>
                    <a:pt x="0" y="419"/>
                    <a:pt x="0" y="271"/>
                  </a:cubicBezTo>
                  <a:cubicBezTo>
                    <a:pt x="0" y="106"/>
                    <a:pt x="106" y="0"/>
                    <a:pt x="246" y="0"/>
                  </a:cubicBezTo>
                  <a:cubicBezTo>
                    <a:pt x="309" y="0"/>
                    <a:pt x="362" y="16"/>
                    <a:pt x="403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0" name="Freeform 6">
              <a:extLst>
                <a:ext uri="{FF2B5EF4-FFF2-40B4-BE49-F238E27FC236}">
                  <a16:creationId xmlns:a16="http://schemas.microsoft.com/office/drawing/2014/main" id="{15E2142F-5BF4-4136-B82D-4A50520EF5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1" y="3811"/>
              <a:ext cx="61" cy="85"/>
            </a:xfrm>
            <a:custGeom>
              <a:avLst/>
              <a:gdLst>
                <a:gd name="T0" fmla="*/ 47 w 407"/>
                <a:gd name="T1" fmla="*/ 70 h 563"/>
                <a:gd name="T2" fmla="*/ 2 w 407"/>
                <a:gd name="T3" fmla="*/ 46 h 563"/>
                <a:gd name="T4" fmla="*/ 2 w 407"/>
                <a:gd name="T5" fmla="*/ 35 h 563"/>
                <a:gd name="T6" fmla="*/ 116 w 407"/>
                <a:gd name="T7" fmla="*/ 0 h 563"/>
                <a:gd name="T8" fmla="*/ 128 w 407"/>
                <a:gd name="T9" fmla="*/ 0 h 563"/>
                <a:gd name="T10" fmla="*/ 128 w 407"/>
                <a:gd name="T11" fmla="*/ 248 h 563"/>
                <a:gd name="T12" fmla="*/ 260 w 407"/>
                <a:gd name="T13" fmla="*/ 179 h 563"/>
                <a:gd name="T14" fmla="*/ 360 w 407"/>
                <a:gd name="T15" fmla="*/ 297 h 563"/>
                <a:gd name="T16" fmla="*/ 360 w 407"/>
                <a:gd name="T17" fmla="*/ 509 h 563"/>
                <a:gd name="T18" fmla="*/ 407 w 407"/>
                <a:gd name="T19" fmla="*/ 543 h 563"/>
                <a:gd name="T20" fmla="*/ 407 w 407"/>
                <a:gd name="T21" fmla="*/ 563 h 563"/>
                <a:gd name="T22" fmla="*/ 232 w 407"/>
                <a:gd name="T23" fmla="*/ 563 h 563"/>
                <a:gd name="T24" fmla="*/ 232 w 407"/>
                <a:gd name="T25" fmla="*/ 543 h 563"/>
                <a:gd name="T26" fmla="*/ 279 w 407"/>
                <a:gd name="T27" fmla="*/ 509 h 563"/>
                <a:gd name="T28" fmla="*/ 279 w 407"/>
                <a:gd name="T29" fmla="*/ 298 h 563"/>
                <a:gd name="T30" fmla="*/ 219 w 407"/>
                <a:gd name="T31" fmla="*/ 229 h 563"/>
                <a:gd name="T32" fmla="*/ 128 w 407"/>
                <a:gd name="T33" fmla="*/ 266 h 563"/>
                <a:gd name="T34" fmla="*/ 128 w 407"/>
                <a:gd name="T35" fmla="*/ 509 h 563"/>
                <a:gd name="T36" fmla="*/ 175 w 407"/>
                <a:gd name="T37" fmla="*/ 543 h 563"/>
                <a:gd name="T38" fmla="*/ 175 w 407"/>
                <a:gd name="T39" fmla="*/ 563 h 563"/>
                <a:gd name="T40" fmla="*/ 0 w 407"/>
                <a:gd name="T41" fmla="*/ 563 h 563"/>
                <a:gd name="T42" fmla="*/ 0 w 407"/>
                <a:gd name="T43" fmla="*/ 543 h 563"/>
                <a:gd name="T44" fmla="*/ 47 w 407"/>
                <a:gd name="T45" fmla="*/ 509 h 563"/>
                <a:gd name="T46" fmla="*/ 47 w 407"/>
                <a:gd name="T47" fmla="*/ 70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563">
                  <a:moveTo>
                    <a:pt x="47" y="70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60" y="211"/>
                    <a:pt x="202" y="179"/>
                    <a:pt x="260" y="179"/>
                  </a:cubicBezTo>
                  <a:cubicBezTo>
                    <a:pt x="327" y="179"/>
                    <a:pt x="360" y="219"/>
                    <a:pt x="360" y="297"/>
                  </a:cubicBezTo>
                  <a:cubicBezTo>
                    <a:pt x="360" y="509"/>
                    <a:pt x="360" y="509"/>
                    <a:pt x="360" y="509"/>
                  </a:cubicBezTo>
                  <a:cubicBezTo>
                    <a:pt x="360" y="535"/>
                    <a:pt x="371" y="540"/>
                    <a:pt x="407" y="543"/>
                  </a:cubicBezTo>
                  <a:cubicBezTo>
                    <a:pt x="407" y="563"/>
                    <a:pt x="407" y="563"/>
                    <a:pt x="407" y="563"/>
                  </a:cubicBezTo>
                  <a:cubicBezTo>
                    <a:pt x="232" y="563"/>
                    <a:pt x="232" y="563"/>
                    <a:pt x="232" y="563"/>
                  </a:cubicBezTo>
                  <a:cubicBezTo>
                    <a:pt x="232" y="543"/>
                    <a:pt x="232" y="543"/>
                    <a:pt x="232" y="543"/>
                  </a:cubicBezTo>
                  <a:cubicBezTo>
                    <a:pt x="268" y="540"/>
                    <a:pt x="279" y="535"/>
                    <a:pt x="279" y="509"/>
                  </a:cubicBezTo>
                  <a:cubicBezTo>
                    <a:pt x="279" y="298"/>
                    <a:pt x="279" y="298"/>
                    <a:pt x="279" y="298"/>
                  </a:cubicBezTo>
                  <a:cubicBezTo>
                    <a:pt x="279" y="250"/>
                    <a:pt x="260" y="229"/>
                    <a:pt x="219" y="229"/>
                  </a:cubicBezTo>
                  <a:cubicBezTo>
                    <a:pt x="185" y="229"/>
                    <a:pt x="153" y="246"/>
                    <a:pt x="128" y="266"/>
                  </a:cubicBezTo>
                  <a:cubicBezTo>
                    <a:pt x="128" y="509"/>
                    <a:pt x="128" y="509"/>
                    <a:pt x="128" y="509"/>
                  </a:cubicBezTo>
                  <a:cubicBezTo>
                    <a:pt x="128" y="535"/>
                    <a:pt x="139" y="540"/>
                    <a:pt x="175" y="543"/>
                  </a:cubicBezTo>
                  <a:cubicBezTo>
                    <a:pt x="175" y="563"/>
                    <a:pt x="175" y="563"/>
                    <a:pt x="175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7" y="535"/>
                    <a:pt x="47" y="509"/>
                  </a:cubicBezTo>
                  <a:lnTo>
                    <a:pt x="47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1" name="Freeform 7">
              <a:extLst>
                <a:ext uri="{FF2B5EF4-FFF2-40B4-BE49-F238E27FC236}">
                  <a16:creationId xmlns:a16="http://schemas.microsoft.com/office/drawing/2014/main" id="{BF58FF50-0512-4208-B303-78D7512E72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87" y="3838"/>
              <a:ext cx="53" cy="59"/>
            </a:xfrm>
            <a:custGeom>
              <a:avLst/>
              <a:gdLst>
                <a:gd name="T0" fmla="*/ 206 w 348"/>
                <a:gd name="T1" fmla="*/ 311 h 392"/>
                <a:gd name="T2" fmla="*/ 206 w 348"/>
                <a:gd name="T3" fmla="*/ 176 h 392"/>
                <a:gd name="T4" fmla="*/ 131 w 348"/>
                <a:gd name="T5" fmla="*/ 207 h 392"/>
                <a:gd name="T6" fmla="*/ 77 w 348"/>
                <a:gd name="T7" fmla="*/ 277 h 392"/>
                <a:gd name="T8" fmla="*/ 137 w 348"/>
                <a:gd name="T9" fmla="*/ 343 h 392"/>
                <a:gd name="T10" fmla="*/ 206 w 348"/>
                <a:gd name="T11" fmla="*/ 311 h 392"/>
                <a:gd name="T12" fmla="*/ 287 w 348"/>
                <a:gd name="T13" fmla="*/ 304 h 392"/>
                <a:gd name="T14" fmla="*/ 313 w 348"/>
                <a:gd name="T15" fmla="*/ 348 h 392"/>
                <a:gd name="T16" fmla="*/ 344 w 348"/>
                <a:gd name="T17" fmla="*/ 340 h 392"/>
                <a:gd name="T18" fmla="*/ 348 w 348"/>
                <a:gd name="T19" fmla="*/ 353 h 392"/>
                <a:gd name="T20" fmla="*/ 273 w 348"/>
                <a:gd name="T21" fmla="*/ 392 h 392"/>
                <a:gd name="T22" fmla="*/ 208 w 348"/>
                <a:gd name="T23" fmla="*/ 328 h 392"/>
                <a:gd name="T24" fmla="*/ 94 w 348"/>
                <a:gd name="T25" fmla="*/ 391 h 392"/>
                <a:gd name="T26" fmla="*/ 0 w 348"/>
                <a:gd name="T27" fmla="*/ 299 h 392"/>
                <a:gd name="T28" fmla="*/ 100 w 348"/>
                <a:gd name="T29" fmla="*/ 192 h 392"/>
                <a:gd name="T30" fmla="*/ 206 w 348"/>
                <a:gd name="T31" fmla="*/ 153 h 392"/>
                <a:gd name="T32" fmla="*/ 206 w 348"/>
                <a:gd name="T33" fmla="*/ 99 h 392"/>
                <a:gd name="T34" fmla="*/ 147 w 348"/>
                <a:gd name="T35" fmla="*/ 20 h 392"/>
                <a:gd name="T36" fmla="*/ 93 w 348"/>
                <a:gd name="T37" fmla="*/ 83 h 392"/>
                <a:gd name="T38" fmla="*/ 98 w 348"/>
                <a:gd name="T39" fmla="*/ 123 h 392"/>
                <a:gd name="T40" fmla="*/ 51 w 348"/>
                <a:gd name="T41" fmla="*/ 130 h 392"/>
                <a:gd name="T42" fmla="*/ 21 w 348"/>
                <a:gd name="T43" fmla="*/ 88 h 392"/>
                <a:gd name="T44" fmla="*/ 155 w 348"/>
                <a:gd name="T45" fmla="*/ 0 h 392"/>
                <a:gd name="T46" fmla="*/ 287 w 348"/>
                <a:gd name="T47" fmla="*/ 114 h 392"/>
                <a:gd name="T48" fmla="*/ 287 w 348"/>
                <a:gd name="T49" fmla="*/ 30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8" h="392">
                  <a:moveTo>
                    <a:pt x="206" y="311"/>
                  </a:moveTo>
                  <a:cubicBezTo>
                    <a:pt x="206" y="176"/>
                    <a:pt x="206" y="176"/>
                    <a:pt x="206" y="176"/>
                  </a:cubicBezTo>
                  <a:cubicBezTo>
                    <a:pt x="131" y="207"/>
                    <a:pt x="131" y="207"/>
                    <a:pt x="131" y="207"/>
                  </a:cubicBezTo>
                  <a:cubicBezTo>
                    <a:pt x="97" y="220"/>
                    <a:pt x="77" y="238"/>
                    <a:pt x="77" y="277"/>
                  </a:cubicBezTo>
                  <a:cubicBezTo>
                    <a:pt x="77" y="316"/>
                    <a:pt x="97" y="343"/>
                    <a:pt x="137" y="343"/>
                  </a:cubicBezTo>
                  <a:cubicBezTo>
                    <a:pt x="162" y="343"/>
                    <a:pt x="181" y="331"/>
                    <a:pt x="206" y="311"/>
                  </a:cubicBezTo>
                  <a:moveTo>
                    <a:pt x="287" y="304"/>
                  </a:moveTo>
                  <a:cubicBezTo>
                    <a:pt x="287" y="333"/>
                    <a:pt x="293" y="348"/>
                    <a:pt x="313" y="348"/>
                  </a:cubicBezTo>
                  <a:cubicBezTo>
                    <a:pt x="324" y="348"/>
                    <a:pt x="334" y="345"/>
                    <a:pt x="344" y="340"/>
                  </a:cubicBezTo>
                  <a:cubicBezTo>
                    <a:pt x="348" y="353"/>
                    <a:pt x="348" y="353"/>
                    <a:pt x="348" y="353"/>
                  </a:cubicBezTo>
                  <a:cubicBezTo>
                    <a:pt x="329" y="379"/>
                    <a:pt x="304" y="392"/>
                    <a:pt x="273" y="392"/>
                  </a:cubicBezTo>
                  <a:cubicBezTo>
                    <a:pt x="236" y="392"/>
                    <a:pt x="214" y="367"/>
                    <a:pt x="208" y="328"/>
                  </a:cubicBezTo>
                  <a:cubicBezTo>
                    <a:pt x="183" y="357"/>
                    <a:pt x="144" y="391"/>
                    <a:pt x="94" y="391"/>
                  </a:cubicBezTo>
                  <a:cubicBezTo>
                    <a:pt x="36" y="391"/>
                    <a:pt x="0" y="355"/>
                    <a:pt x="0" y="299"/>
                  </a:cubicBezTo>
                  <a:cubicBezTo>
                    <a:pt x="0" y="238"/>
                    <a:pt x="44" y="213"/>
                    <a:pt x="100" y="192"/>
                  </a:cubicBezTo>
                  <a:cubicBezTo>
                    <a:pt x="206" y="153"/>
                    <a:pt x="206" y="153"/>
                    <a:pt x="206" y="153"/>
                  </a:cubicBezTo>
                  <a:cubicBezTo>
                    <a:pt x="206" y="99"/>
                    <a:pt x="206" y="99"/>
                    <a:pt x="206" y="99"/>
                  </a:cubicBezTo>
                  <a:cubicBezTo>
                    <a:pt x="206" y="53"/>
                    <a:pt x="190" y="20"/>
                    <a:pt x="147" y="20"/>
                  </a:cubicBezTo>
                  <a:cubicBezTo>
                    <a:pt x="108" y="20"/>
                    <a:pt x="93" y="47"/>
                    <a:pt x="93" y="83"/>
                  </a:cubicBezTo>
                  <a:cubicBezTo>
                    <a:pt x="93" y="96"/>
                    <a:pt x="95" y="108"/>
                    <a:pt x="98" y="123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32" y="124"/>
                    <a:pt x="21" y="109"/>
                    <a:pt x="21" y="88"/>
                  </a:cubicBezTo>
                  <a:cubicBezTo>
                    <a:pt x="21" y="31"/>
                    <a:pt x="80" y="0"/>
                    <a:pt x="155" y="0"/>
                  </a:cubicBezTo>
                  <a:cubicBezTo>
                    <a:pt x="242" y="0"/>
                    <a:pt x="287" y="35"/>
                    <a:pt x="287" y="114"/>
                  </a:cubicBezTo>
                  <a:lnTo>
                    <a:pt x="28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2" name="Freeform 8">
              <a:extLst>
                <a:ext uri="{FF2B5EF4-FFF2-40B4-BE49-F238E27FC236}">
                  <a16:creationId xmlns:a16="http://schemas.microsoft.com/office/drawing/2014/main" id="{4FAE64D2-2CE7-4C94-B2EF-AFC21AF4CB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43" y="3838"/>
              <a:ext cx="39" cy="58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3" name="Freeform 9">
              <a:extLst>
                <a:ext uri="{FF2B5EF4-FFF2-40B4-BE49-F238E27FC236}">
                  <a16:creationId xmlns:a16="http://schemas.microsoft.com/office/drawing/2014/main" id="{C614C2B2-235A-4564-B87E-4198871925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5" y="3811"/>
              <a:ext cx="27" cy="85"/>
            </a:xfrm>
            <a:custGeom>
              <a:avLst/>
              <a:gdLst>
                <a:gd name="T0" fmla="*/ 128 w 176"/>
                <a:gd name="T1" fmla="*/ 509 h 563"/>
                <a:gd name="T2" fmla="*/ 176 w 176"/>
                <a:gd name="T3" fmla="*/ 543 h 563"/>
                <a:gd name="T4" fmla="*/ 176 w 176"/>
                <a:gd name="T5" fmla="*/ 563 h 563"/>
                <a:gd name="T6" fmla="*/ 0 w 176"/>
                <a:gd name="T7" fmla="*/ 563 h 563"/>
                <a:gd name="T8" fmla="*/ 0 w 176"/>
                <a:gd name="T9" fmla="*/ 543 h 563"/>
                <a:gd name="T10" fmla="*/ 48 w 176"/>
                <a:gd name="T11" fmla="*/ 509 h 563"/>
                <a:gd name="T12" fmla="*/ 48 w 176"/>
                <a:gd name="T13" fmla="*/ 70 h 563"/>
                <a:gd name="T14" fmla="*/ 2 w 176"/>
                <a:gd name="T15" fmla="*/ 46 h 563"/>
                <a:gd name="T16" fmla="*/ 2 w 176"/>
                <a:gd name="T17" fmla="*/ 35 h 563"/>
                <a:gd name="T18" fmla="*/ 116 w 176"/>
                <a:gd name="T19" fmla="*/ 0 h 563"/>
                <a:gd name="T20" fmla="*/ 128 w 176"/>
                <a:gd name="T21" fmla="*/ 0 h 563"/>
                <a:gd name="T22" fmla="*/ 128 w 176"/>
                <a:gd name="T23" fmla="*/ 509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563">
                  <a:moveTo>
                    <a:pt x="128" y="509"/>
                  </a:moveTo>
                  <a:cubicBezTo>
                    <a:pt x="128" y="535"/>
                    <a:pt x="140" y="540"/>
                    <a:pt x="176" y="543"/>
                  </a:cubicBezTo>
                  <a:cubicBezTo>
                    <a:pt x="176" y="563"/>
                    <a:pt x="176" y="563"/>
                    <a:pt x="176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43"/>
                    <a:pt x="0" y="543"/>
                    <a:pt x="0" y="543"/>
                  </a:cubicBezTo>
                  <a:cubicBezTo>
                    <a:pt x="36" y="540"/>
                    <a:pt x="48" y="535"/>
                    <a:pt x="48" y="509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8" y="0"/>
                    <a:pt x="128" y="0"/>
                    <a:pt x="128" y="0"/>
                  </a:cubicBezTo>
                  <a:lnTo>
                    <a:pt x="128" y="5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4" name="Freeform 10">
              <a:extLst>
                <a:ext uri="{FF2B5EF4-FFF2-40B4-BE49-F238E27FC236}">
                  <a16:creationId xmlns:a16="http://schemas.microsoft.com/office/drawing/2014/main" id="{EC4477A9-708A-4B12-BE2B-38E1EFFAA0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17" y="3838"/>
              <a:ext cx="47" cy="59"/>
            </a:xfrm>
            <a:custGeom>
              <a:avLst/>
              <a:gdLst>
                <a:gd name="T0" fmla="*/ 75 w 314"/>
                <a:gd name="T1" fmla="*/ 138 h 392"/>
                <a:gd name="T2" fmla="*/ 235 w 314"/>
                <a:gd name="T3" fmla="*/ 138 h 392"/>
                <a:gd name="T4" fmla="*/ 163 w 314"/>
                <a:gd name="T5" fmla="*/ 24 h 392"/>
                <a:gd name="T6" fmla="*/ 75 w 314"/>
                <a:gd name="T7" fmla="*/ 138 h 392"/>
                <a:gd name="T8" fmla="*/ 310 w 314"/>
                <a:gd name="T9" fmla="*/ 146 h 392"/>
                <a:gd name="T10" fmla="*/ 310 w 314"/>
                <a:gd name="T11" fmla="*/ 161 h 392"/>
                <a:gd name="T12" fmla="*/ 73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10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5" y="138"/>
                    <a:pt x="235" y="138"/>
                    <a:pt x="235" y="138"/>
                  </a:cubicBezTo>
                  <a:cubicBezTo>
                    <a:pt x="235" y="72"/>
                    <a:pt x="214" y="24"/>
                    <a:pt x="163" y="24"/>
                  </a:cubicBezTo>
                  <a:cubicBezTo>
                    <a:pt x="111" y="24"/>
                    <a:pt x="81" y="73"/>
                    <a:pt x="75" y="138"/>
                  </a:cubicBezTo>
                  <a:moveTo>
                    <a:pt x="310" y="146"/>
                  </a:moveTo>
                  <a:cubicBezTo>
                    <a:pt x="310" y="161"/>
                    <a:pt x="310" y="161"/>
                    <a:pt x="310" y="161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9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7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10" y="63"/>
                    <a:pt x="310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5" name="Freeform 11">
              <a:extLst>
                <a:ext uri="{FF2B5EF4-FFF2-40B4-BE49-F238E27FC236}">
                  <a16:creationId xmlns:a16="http://schemas.microsoft.com/office/drawing/2014/main" id="{D9C260DA-2625-43A1-B63E-D45B826CA2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72" y="3838"/>
              <a:ext cx="40" cy="59"/>
            </a:xfrm>
            <a:custGeom>
              <a:avLst/>
              <a:gdLst>
                <a:gd name="T0" fmla="*/ 4 w 267"/>
                <a:gd name="T1" fmla="*/ 356 h 392"/>
                <a:gd name="T2" fmla="*/ 0 w 267"/>
                <a:gd name="T3" fmla="*/ 257 h 392"/>
                <a:gd name="T4" fmla="*/ 23 w 267"/>
                <a:gd name="T5" fmla="*/ 257 h 392"/>
                <a:gd name="T6" fmla="*/ 131 w 267"/>
                <a:gd name="T7" fmla="*/ 369 h 392"/>
                <a:gd name="T8" fmla="*/ 204 w 267"/>
                <a:gd name="T9" fmla="*/ 306 h 392"/>
                <a:gd name="T10" fmla="*/ 116 w 267"/>
                <a:gd name="T11" fmla="*/ 226 h 392"/>
                <a:gd name="T12" fmla="*/ 5 w 267"/>
                <a:gd name="T13" fmla="*/ 107 h 392"/>
                <a:gd name="T14" fmla="*/ 130 w 267"/>
                <a:gd name="T15" fmla="*/ 0 h 392"/>
                <a:gd name="T16" fmla="*/ 243 w 267"/>
                <a:gd name="T17" fmla="*/ 30 h 392"/>
                <a:gd name="T18" fmla="*/ 243 w 267"/>
                <a:gd name="T19" fmla="*/ 117 h 392"/>
                <a:gd name="T20" fmla="*/ 222 w 267"/>
                <a:gd name="T21" fmla="*/ 117 h 392"/>
                <a:gd name="T22" fmla="*/ 128 w 267"/>
                <a:gd name="T23" fmla="*/ 22 h 392"/>
                <a:gd name="T24" fmla="*/ 67 w 267"/>
                <a:gd name="T25" fmla="*/ 78 h 392"/>
                <a:gd name="T26" fmla="*/ 150 w 267"/>
                <a:gd name="T27" fmla="*/ 154 h 392"/>
                <a:gd name="T28" fmla="*/ 267 w 267"/>
                <a:gd name="T29" fmla="*/ 276 h 392"/>
                <a:gd name="T30" fmla="*/ 130 w 267"/>
                <a:gd name="T31" fmla="*/ 392 h 392"/>
                <a:gd name="T32" fmla="*/ 4 w 267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392">
                  <a:moveTo>
                    <a:pt x="4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0" y="321"/>
                    <a:pt x="76" y="369"/>
                    <a:pt x="131" y="369"/>
                  </a:cubicBezTo>
                  <a:cubicBezTo>
                    <a:pt x="172" y="369"/>
                    <a:pt x="204" y="348"/>
                    <a:pt x="204" y="306"/>
                  </a:cubicBezTo>
                  <a:cubicBezTo>
                    <a:pt x="204" y="266"/>
                    <a:pt x="177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0" y="0"/>
                  </a:cubicBezTo>
                  <a:cubicBezTo>
                    <a:pt x="176" y="0"/>
                    <a:pt x="213" y="11"/>
                    <a:pt x="243" y="30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22" y="117"/>
                    <a:pt x="222" y="117"/>
                    <a:pt x="222" y="117"/>
                  </a:cubicBezTo>
                  <a:cubicBezTo>
                    <a:pt x="209" y="64"/>
                    <a:pt x="180" y="22"/>
                    <a:pt x="128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89" y="132"/>
                    <a:pt x="150" y="154"/>
                  </a:cubicBezTo>
                  <a:cubicBezTo>
                    <a:pt x="223" y="181"/>
                    <a:pt x="267" y="210"/>
                    <a:pt x="267" y="276"/>
                  </a:cubicBezTo>
                  <a:cubicBezTo>
                    <a:pt x="267" y="348"/>
                    <a:pt x="212" y="392"/>
                    <a:pt x="130" y="392"/>
                  </a:cubicBezTo>
                  <a:cubicBezTo>
                    <a:pt x="78" y="392"/>
                    <a:pt x="32" y="377"/>
                    <a:pt x="4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6" name="Freeform 12">
              <a:extLst>
                <a:ext uri="{FF2B5EF4-FFF2-40B4-BE49-F238E27FC236}">
                  <a16:creationId xmlns:a16="http://schemas.microsoft.com/office/drawing/2014/main" id="{E4324A86-4054-42B9-A7E1-56B0FB62F5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4" y="3818"/>
              <a:ext cx="50" cy="79"/>
            </a:xfrm>
            <a:custGeom>
              <a:avLst/>
              <a:gdLst>
                <a:gd name="T0" fmla="*/ 5 w 334"/>
                <a:gd name="T1" fmla="*/ 473 h 520"/>
                <a:gd name="T2" fmla="*/ 0 w 334"/>
                <a:gd name="T3" fmla="*/ 350 h 520"/>
                <a:gd name="T4" fmla="*/ 26 w 334"/>
                <a:gd name="T5" fmla="*/ 350 h 520"/>
                <a:gd name="T6" fmla="*/ 160 w 334"/>
                <a:gd name="T7" fmla="*/ 494 h 520"/>
                <a:gd name="T8" fmla="*/ 262 w 334"/>
                <a:gd name="T9" fmla="*/ 405 h 520"/>
                <a:gd name="T10" fmla="*/ 139 w 334"/>
                <a:gd name="T11" fmla="*/ 290 h 520"/>
                <a:gd name="T12" fmla="*/ 5 w 334"/>
                <a:gd name="T13" fmla="*/ 140 h 520"/>
                <a:gd name="T14" fmla="*/ 164 w 334"/>
                <a:gd name="T15" fmla="*/ 0 h 520"/>
                <a:gd name="T16" fmla="*/ 311 w 334"/>
                <a:gd name="T17" fmla="*/ 42 h 520"/>
                <a:gd name="T18" fmla="*/ 311 w 334"/>
                <a:gd name="T19" fmla="*/ 149 h 520"/>
                <a:gd name="T20" fmla="*/ 287 w 334"/>
                <a:gd name="T21" fmla="*/ 149 h 520"/>
                <a:gd name="T22" fmla="*/ 164 w 334"/>
                <a:gd name="T23" fmla="*/ 26 h 520"/>
                <a:gd name="T24" fmla="*/ 77 w 334"/>
                <a:gd name="T25" fmla="*/ 107 h 520"/>
                <a:gd name="T26" fmla="*/ 182 w 334"/>
                <a:gd name="T27" fmla="*/ 212 h 520"/>
                <a:gd name="T28" fmla="*/ 334 w 334"/>
                <a:gd name="T29" fmla="*/ 373 h 520"/>
                <a:gd name="T30" fmla="*/ 160 w 334"/>
                <a:gd name="T31" fmla="*/ 520 h 520"/>
                <a:gd name="T32" fmla="*/ 5 w 334"/>
                <a:gd name="T33" fmla="*/ 473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4" h="520">
                  <a:moveTo>
                    <a:pt x="5" y="473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26" y="350"/>
                    <a:pt x="26" y="350"/>
                    <a:pt x="26" y="350"/>
                  </a:cubicBezTo>
                  <a:cubicBezTo>
                    <a:pt x="42" y="440"/>
                    <a:pt x="87" y="494"/>
                    <a:pt x="160" y="494"/>
                  </a:cubicBezTo>
                  <a:cubicBezTo>
                    <a:pt x="224" y="494"/>
                    <a:pt x="262" y="458"/>
                    <a:pt x="262" y="405"/>
                  </a:cubicBezTo>
                  <a:cubicBezTo>
                    <a:pt x="262" y="348"/>
                    <a:pt x="230" y="326"/>
                    <a:pt x="139" y="290"/>
                  </a:cubicBezTo>
                  <a:cubicBezTo>
                    <a:pt x="61" y="259"/>
                    <a:pt x="5" y="224"/>
                    <a:pt x="5" y="140"/>
                  </a:cubicBezTo>
                  <a:cubicBezTo>
                    <a:pt x="5" y="60"/>
                    <a:pt x="67" y="0"/>
                    <a:pt x="164" y="0"/>
                  </a:cubicBezTo>
                  <a:cubicBezTo>
                    <a:pt x="222" y="0"/>
                    <a:pt x="275" y="16"/>
                    <a:pt x="311" y="42"/>
                  </a:cubicBezTo>
                  <a:cubicBezTo>
                    <a:pt x="311" y="149"/>
                    <a:pt x="311" y="149"/>
                    <a:pt x="311" y="149"/>
                  </a:cubicBezTo>
                  <a:cubicBezTo>
                    <a:pt x="287" y="149"/>
                    <a:pt x="287" y="149"/>
                    <a:pt x="287" y="149"/>
                  </a:cubicBezTo>
                  <a:cubicBezTo>
                    <a:pt x="275" y="69"/>
                    <a:pt x="233" y="26"/>
                    <a:pt x="164" y="26"/>
                  </a:cubicBezTo>
                  <a:cubicBezTo>
                    <a:pt x="110" y="26"/>
                    <a:pt x="77" y="60"/>
                    <a:pt x="77" y="107"/>
                  </a:cubicBezTo>
                  <a:cubicBezTo>
                    <a:pt x="77" y="160"/>
                    <a:pt x="103" y="181"/>
                    <a:pt x="182" y="212"/>
                  </a:cubicBezTo>
                  <a:cubicBezTo>
                    <a:pt x="280" y="251"/>
                    <a:pt x="334" y="288"/>
                    <a:pt x="334" y="373"/>
                  </a:cubicBezTo>
                  <a:cubicBezTo>
                    <a:pt x="334" y="468"/>
                    <a:pt x="255" y="520"/>
                    <a:pt x="160" y="520"/>
                  </a:cubicBezTo>
                  <a:cubicBezTo>
                    <a:pt x="94" y="520"/>
                    <a:pt x="37" y="499"/>
                    <a:pt x="5" y="47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7" name="Freeform 13">
              <a:extLst>
                <a:ext uri="{FF2B5EF4-FFF2-40B4-BE49-F238E27FC236}">
                  <a16:creationId xmlns:a16="http://schemas.microsoft.com/office/drawing/2014/main" id="{7D63431A-9017-44D9-852E-A279E9F5BA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00" y="3825"/>
              <a:ext cx="37" cy="72"/>
            </a:xfrm>
            <a:custGeom>
              <a:avLst/>
              <a:gdLst>
                <a:gd name="T0" fmla="*/ 127 w 246"/>
                <a:gd name="T1" fmla="*/ 91 h 476"/>
                <a:gd name="T2" fmla="*/ 225 w 246"/>
                <a:gd name="T3" fmla="*/ 91 h 476"/>
                <a:gd name="T4" fmla="*/ 225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2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3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2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3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8" name="Freeform 14">
              <a:extLst>
                <a:ext uri="{FF2B5EF4-FFF2-40B4-BE49-F238E27FC236}">
                  <a16:creationId xmlns:a16="http://schemas.microsoft.com/office/drawing/2014/main" id="{C72C7E04-7F93-4C5A-8E4A-799E4B67DF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39" y="3838"/>
              <a:ext cx="61" cy="59"/>
            </a:xfrm>
            <a:custGeom>
              <a:avLst/>
              <a:gdLst>
                <a:gd name="T0" fmla="*/ 353 w 404"/>
                <a:gd name="T1" fmla="*/ 311 h 391"/>
                <a:gd name="T2" fmla="*/ 385 w 404"/>
                <a:gd name="T3" fmla="*/ 345 h 391"/>
                <a:gd name="T4" fmla="*/ 404 w 404"/>
                <a:gd name="T5" fmla="*/ 346 h 391"/>
                <a:gd name="T6" fmla="*/ 404 w 404"/>
                <a:gd name="T7" fmla="*/ 365 h 391"/>
                <a:gd name="T8" fmla="*/ 285 w 404"/>
                <a:gd name="T9" fmla="*/ 391 h 391"/>
                <a:gd name="T10" fmla="*/ 270 w 404"/>
                <a:gd name="T11" fmla="*/ 391 h 391"/>
                <a:gd name="T12" fmla="*/ 273 w 404"/>
                <a:gd name="T13" fmla="*/ 322 h 391"/>
                <a:gd name="T14" fmla="*/ 149 w 404"/>
                <a:gd name="T15" fmla="*/ 391 h 391"/>
                <a:gd name="T16" fmla="*/ 48 w 404"/>
                <a:gd name="T17" fmla="*/ 276 h 391"/>
                <a:gd name="T18" fmla="*/ 48 w 404"/>
                <a:gd name="T19" fmla="*/ 82 h 391"/>
                <a:gd name="T20" fmla="*/ 11 w 404"/>
                <a:gd name="T21" fmla="*/ 44 h 391"/>
                <a:gd name="T22" fmla="*/ 0 w 404"/>
                <a:gd name="T23" fmla="*/ 42 h 391"/>
                <a:gd name="T24" fmla="*/ 0 w 404"/>
                <a:gd name="T25" fmla="*/ 23 h 391"/>
                <a:gd name="T26" fmla="*/ 120 w 404"/>
                <a:gd name="T27" fmla="*/ 0 h 391"/>
                <a:gd name="T28" fmla="*/ 131 w 404"/>
                <a:gd name="T29" fmla="*/ 0 h 391"/>
                <a:gd name="T30" fmla="*/ 128 w 404"/>
                <a:gd name="T31" fmla="*/ 82 h 391"/>
                <a:gd name="T32" fmla="*/ 128 w 404"/>
                <a:gd name="T33" fmla="*/ 263 h 391"/>
                <a:gd name="T34" fmla="*/ 188 w 404"/>
                <a:gd name="T35" fmla="*/ 340 h 391"/>
                <a:gd name="T36" fmla="*/ 273 w 404"/>
                <a:gd name="T37" fmla="*/ 306 h 391"/>
                <a:gd name="T38" fmla="*/ 273 w 404"/>
                <a:gd name="T39" fmla="*/ 82 h 391"/>
                <a:gd name="T40" fmla="*/ 237 w 404"/>
                <a:gd name="T41" fmla="*/ 44 h 391"/>
                <a:gd name="T42" fmla="*/ 226 w 404"/>
                <a:gd name="T43" fmla="*/ 42 h 391"/>
                <a:gd name="T44" fmla="*/ 226 w 404"/>
                <a:gd name="T45" fmla="*/ 23 h 391"/>
                <a:gd name="T46" fmla="*/ 345 w 404"/>
                <a:gd name="T47" fmla="*/ 0 h 391"/>
                <a:gd name="T48" fmla="*/ 356 w 404"/>
                <a:gd name="T49" fmla="*/ 0 h 391"/>
                <a:gd name="T50" fmla="*/ 353 w 404"/>
                <a:gd name="T51" fmla="*/ 79 h 391"/>
                <a:gd name="T52" fmla="*/ 353 w 404"/>
                <a:gd name="T53" fmla="*/ 31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4" h="391">
                  <a:moveTo>
                    <a:pt x="353" y="311"/>
                  </a:moveTo>
                  <a:cubicBezTo>
                    <a:pt x="353" y="335"/>
                    <a:pt x="355" y="342"/>
                    <a:pt x="385" y="345"/>
                  </a:cubicBezTo>
                  <a:cubicBezTo>
                    <a:pt x="404" y="346"/>
                    <a:pt x="404" y="346"/>
                    <a:pt x="404" y="346"/>
                  </a:cubicBezTo>
                  <a:cubicBezTo>
                    <a:pt x="404" y="365"/>
                    <a:pt x="404" y="365"/>
                    <a:pt x="404" y="365"/>
                  </a:cubicBezTo>
                  <a:cubicBezTo>
                    <a:pt x="285" y="391"/>
                    <a:pt x="285" y="391"/>
                    <a:pt x="285" y="391"/>
                  </a:cubicBezTo>
                  <a:cubicBezTo>
                    <a:pt x="270" y="391"/>
                    <a:pt x="270" y="391"/>
                    <a:pt x="270" y="391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40" y="357"/>
                    <a:pt x="202" y="391"/>
                    <a:pt x="149" y="391"/>
                  </a:cubicBezTo>
                  <a:cubicBezTo>
                    <a:pt x="86" y="391"/>
                    <a:pt x="48" y="356"/>
                    <a:pt x="48" y="276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57"/>
                    <a:pt x="42" y="49"/>
                    <a:pt x="11" y="4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82"/>
                    <a:pt x="128" y="82"/>
                    <a:pt x="128" y="82"/>
                  </a:cubicBezTo>
                  <a:cubicBezTo>
                    <a:pt x="128" y="263"/>
                    <a:pt x="128" y="263"/>
                    <a:pt x="128" y="263"/>
                  </a:cubicBezTo>
                  <a:cubicBezTo>
                    <a:pt x="128" y="312"/>
                    <a:pt x="146" y="340"/>
                    <a:pt x="188" y="340"/>
                  </a:cubicBezTo>
                  <a:cubicBezTo>
                    <a:pt x="222" y="340"/>
                    <a:pt x="247" y="324"/>
                    <a:pt x="273" y="306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273" y="57"/>
                    <a:pt x="268" y="49"/>
                    <a:pt x="237" y="44"/>
                  </a:cubicBezTo>
                  <a:cubicBezTo>
                    <a:pt x="226" y="42"/>
                    <a:pt x="226" y="42"/>
                    <a:pt x="226" y="42"/>
                  </a:cubicBezTo>
                  <a:cubicBezTo>
                    <a:pt x="226" y="23"/>
                    <a:pt x="226" y="23"/>
                    <a:pt x="226" y="23"/>
                  </a:cubicBezTo>
                  <a:cubicBezTo>
                    <a:pt x="345" y="0"/>
                    <a:pt x="345" y="0"/>
                    <a:pt x="345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3" y="79"/>
                    <a:pt x="353" y="79"/>
                    <a:pt x="353" y="79"/>
                  </a:cubicBezTo>
                  <a:lnTo>
                    <a:pt x="353" y="3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09" name="Freeform 15">
              <a:extLst>
                <a:ext uri="{FF2B5EF4-FFF2-40B4-BE49-F238E27FC236}">
                  <a16:creationId xmlns:a16="http://schemas.microsoft.com/office/drawing/2014/main" id="{876C17CB-790E-4BC9-8768-CA8468454A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04" y="3838"/>
              <a:ext cx="39" cy="58"/>
            </a:xfrm>
            <a:custGeom>
              <a:avLst/>
              <a:gdLst>
                <a:gd name="T0" fmla="*/ 128 w 256"/>
                <a:gd name="T1" fmla="*/ 327 h 384"/>
                <a:gd name="T2" fmla="*/ 191 w 256"/>
                <a:gd name="T3" fmla="*/ 364 h 384"/>
                <a:gd name="T4" fmla="*/ 191 w 256"/>
                <a:gd name="T5" fmla="*/ 384 h 384"/>
                <a:gd name="T6" fmla="*/ 0 w 256"/>
                <a:gd name="T7" fmla="*/ 384 h 384"/>
                <a:gd name="T8" fmla="*/ 0 w 256"/>
                <a:gd name="T9" fmla="*/ 364 h 384"/>
                <a:gd name="T10" fmla="*/ 48 w 256"/>
                <a:gd name="T11" fmla="*/ 330 h 384"/>
                <a:gd name="T12" fmla="*/ 48 w 256"/>
                <a:gd name="T13" fmla="*/ 73 h 384"/>
                <a:gd name="T14" fmla="*/ 2 w 256"/>
                <a:gd name="T15" fmla="*/ 47 h 384"/>
                <a:gd name="T16" fmla="*/ 2 w 256"/>
                <a:gd name="T17" fmla="*/ 37 h 384"/>
                <a:gd name="T18" fmla="*/ 119 w 256"/>
                <a:gd name="T19" fmla="*/ 0 h 384"/>
                <a:gd name="T20" fmla="*/ 131 w 256"/>
                <a:gd name="T21" fmla="*/ 0 h 384"/>
                <a:gd name="T22" fmla="*/ 128 w 256"/>
                <a:gd name="T23" fmla="*/ 104 h 384"/>
                <a:gd name="T24" fmla="*/ 226 w 256"/>
                <a:gd name="T25" fmla="*/ 0 h 384"/>
                <a:gd name="T26" fmla="*/ 256 w 256"/>
                <a:gd name="T27" fmla="*/ 11 h 384"/>
                <a:gd name="T28" fmla="*/ 256 w 256"/>
                <a:gd name="T29" fmla="*/ 76 h 384"/>
                <a:gd name="T30" fmla="*/ 244 w 256"/>
                <a:gd name="T31" fmla="*/ 76 h 384"/>
                <a:gd name="T32" fmla="*/ 128 w 256"/>
                <a:gd name="T33" fmla="*/ 122 h 384"/>
                <a:gd name="T34" fmla="*/ 128 w 256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6" h="384">
                  <a:moveTo>
                    <a:pt x="128" y="327"/>
                  </a:moveTo>
                  <a:cubicBezTo>
                    <a:pt x="128" y="356"/>
                    <a:pt x="145" y="361"/>
                    <a:pt x="191" y="364"/>
                  </a:cubicBezTo>
                  <a:cubicBezTo>
                    <a:pt x="191" y="384"/>
                    <a:pt x="191" y="384"/>
                    <a:pt x="191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8" y="356"/>
                    <a:pt x="48" y="330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6" y="28"/>
                    <a:pt x="185" y="0"/>
                    <a:pt x="226" y="0"/>
                  </a:cubicBezTo>
                  <a:cubicBezTo>
                    <a:pt x="240" y="0"/>
                    <a:pt x="250" y="5"/>
                    <a:pt x="256" y="11"/>
                  </a:cubicBezTo>
                  <a:cubicBezTo>
                    <a:pt x="256" y="76"/>
                    <a:pt x="256" y="76"/>
                    <a:pt x="256" y="76"/>
                  </a:cubicBezTo>
                  <a:cubicBezTo>
                    <a:pt x="244" y="76"/>
                    <a:pt x="244" y="76"/>
                    <a:pt x="244" y="76"/>
                  </a:cubicBezTo>
                  <a:cubicBezTo>
                    <a:pt x="200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0" name="Freeform 16">
              <a:extLst>
                <a:ext uri="{FF2B5EF4-FFF2-40B4-BE49-F238E27FC236}">
                  <a16:creationId xmlns:a16="http://schemas.microsoft.com/office/drawing/2014/main" id="{5CCA8883-D58C-4E76-81A8-F0D622F55C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47" y="3825"/>
              <a:ext cx="37" cy="72"/>
            </a:xfrm>
            <a:custGeom>
              <a:avLst/>
              <a:gdLst>
                <a:gd name="T0" fmla="*/ 127 w 246"/>
                <a:gd name="T1" fmla="*/ 91 h 476"/>
                <a:gd name="T2" fmla="*/ 226 w 246"/>
                <a:gd name="T3" fmla="*/ 91 h 476"/>
                <a:gd name="T4" fmla="*/ 226 w 246"/>
                <a:gd name="T5" fmla="*/ 121 h 476"/>
                <a:gd name="T6" fmla="*/ 127 w 246"/>
                <a:gd name="T7" fmla="*/ 121 h 476"/>
                <a:gd name="T8" fmla="*/ 127 w 246"/>
                <a:gd name="T9" fmla="*/ 359 h 476"/>
                <a:gd name="T10" fmla="*/ 183 w 246"/>
                <a:gd name="T11" fmla="*/ 428 h 476"/>
                <a:gd name="T12" fmla="*/ 238 w 246"/>
                <a:gd name="T13" fmla="*/ 408 h 476"/>
                <a:gd name="T14" fmla="*/ 246 w 246"/>
                <a:gd name="T15" fmla="*/ 419 h 476"/>
                <a:gd name="T16" fmla="*/ 144 w 246"/>
                <a:gd name="T17" fmla="*/ 476 h 476"/>
                <a:gd name="T18" fmla="*/ 47 w 246"/>
                <a:gd name="T19" fmla="*/ 368 h 476"/>
                <a:gd name="T20" fmla="*/ 47 w 246"/>
                <a:gd name="T21" fmla="*/ 121 h 476"/>
                <a:gd name="T22" fmla="*/ 0 w 246"/>
                <a:gd name="T23" fmla="*/ 121 h 476"/>
                <a:gd name="T24" fmla="*/ 0 w 246"/>
                <a:gd name="T25" fmla="*/ 108 h 476"/>
                <a:gd name="T26" fmla="*/ 110 w 246"/>
                <a:gd name="T27" fmla="*/ 0 h 476"/>
                <a:gd name="T28" fmla="*/ 127 w 246"/>
                <a:gd name="T29" fmla="*/ 0 h 476"/>
                <a:gd name="T30" fmla="*/ 127 w 246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6" h="476">
                  <a:moveTo>
                    <a:pt x="127" y="91"/>
                  </a:moveTo>
                  <a:cubicBezTo>
                    <a:pt x="226" y="91"/>
                    <a:pt x="226" y="91"/>
                    <a:pt x="226" y="91"/>
                  </a:cubicBezTo>
                  <a:cubicBezTo>
                    <a:pt x="226" y="121"/>
                    <a:pt x="226" y="121"/>
                    <a:pt x="226" y="121"/>
                  </a:cubicBezTo>
                  <a:cubicBezTo>
                    <a:pt x="127" y="121"/>
                    <a:pt x="127" y="121"/>
                    <a:pt x="127" y="121"/>
                  </a:cubicBezTo>
                  <a:cubicBezTo>
                    <a:pt x="127" y="359"/>
                    <a:pt x="127" y="359"/>
                    <a:pt x="127" y="359"/>
                  </a:cubicBezTo>
                  <a:cubicBezTo>
                    <a:pt x="127" y="408"/>
                    <a:pt x="145" y="428"/>
                    <a:pt x="183" y="428"/>
                  </a:cubicBezTo>
                  <a:cubicBezTo>
                    <a:pt x="204" y="428"/>
                    <a:pt x="219" y="422"/>
                    <a:pt x="238" y="408"/>
                  </a:cubicBezTo>
                  <a:cubicBezTo>
                    <a:pt x="246" y="419"/>
                    <a:pt x="246" y="419"/>
                    <a:pt x="246" y="419"/>
                  </a:cubicBezTo>
                  <a:cubicBezTo>
                    <a:pt x="225" y="450"/>
                    <a:pt x="191" y="476"/>
                    <a:pt x="144" y="476"/>
                  </a:cubicBezTo>
                  <a:cubicBezTo>
                    <a:pt x="89" y="476"/>
                    <a:pt x="47" y="446"/>
                    <a:pt x="47" y="368"/>
                  </a:cubicBezTo>
                  <a:cubicBezTo>
                    <a:pt x="47" y="121"/>
                    <a:pt x="47" y="121"/>
                    <a:pt x="47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5" y="85"/>
                    <a:pt x="82" y="46"/>
                    <a:pt x="110" y="0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127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1" name="Freeform 17">
              <a:extLst>
                <a:ext uri="{FF2B5EF4-FFF2-40B4-BE49-F238E27FC236}">
                  <a16:creationId xmlns:a16="http://schemas.microsoft.com/office/drawing/2014/main" id="{B605D05D-27F8-4AB5-9BE2-62C6A96D04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1" y="3928"/>
              <a:ext cx="76" cy="77"/>
            </a:xfrm>
            <a:custGeom>
              <a:avLst/>
              <a:gdLst>
                <a:gd name="T0" fmla="*/ 146 w 504"/>
                <a:gd name="T1" fmla="*/ 325 h 513"/>
                <a:gd name="T2" fmla="*/ 267 w 504"/>
                <a:gd name="T3" fmla="*/ 470 h 513"/>
                <a:gd name="T4" fmla="*/ 411 w 504"/>
                <a:gd name="T5" fmla="*/ 320 h 513"/>
                <a:gd name="T6" fmla="*/ 411 w 504"/>
                <a:gd name="T7" fmla="*/ 73 h 513"/>
                <a:gd name="T8" fmla="*/ 341 w 504"/>
                <a:gd name="T9" fmla="*/ 22 h 513"/>
                <a:gd name="T10" fmla="*/ 341 w 504"/>
                <a:gd name="T11" fmla="*/ 0 h 513"/>
                <a:gd name="T12" fmla="*/ 504 w 504"/>
                <a:gd name="T13" fmla="*/ 0 h 513"/>
                <a:gd name="T14" fmla="*/ 504 w 504"/>
                <a:gd name="T15" fmla="*/ 22 h 513"/>
                <a:gd name="T16" fmla="*/ 443 w 504"/>
                <a:gd name="T17" fmla="*/ 73 h 513"/>
                <a:gd name="T18" fmla="*/ 443 w 504"/>
                <a:gd name="T19" fmla="*/ 333 h 513"/>
                <a:gd name="T20" fmla="*/ 258 w 504"/>
                <a:gd name="T21" fmla="*/ 513 h 513"/>
                <a:gd name="T22" fmla="*/ 61 w 504"/>
                <a:gd name="T23" fmla="*/ 331 h 513"/>
                <a:gd name="T24" fmla="*/ 61 w 504"/>
                <a:gd name="T25" fmla="*/ 73 h 513"/>
                <a:gd name="T26" fmla="*/ 0 w 504"/>
                <a:gd name="T27" fmla="*/ 22 h 513"/>
                <a:gd name="T28" fmla="*/ 0 w 504"/>
                <a:gd name="T29" fmla="*/ 0 h 513"/>
                <a:gd name="T30" fmla="*/ 207 w 504"/>
                <a:gd name="T31" fmla="*/ 0 h 513"/>
                <a:gd name="T32" fmla="*/ 207 w 504"/>
                <a:gd name="T33" fmla="*/ 22 h 513"/>
                <a:gd name="T34" fmla="*/ 146 w 504"/>
                <a:gd name="T35" fmla="*/ 73 h 513"/>
                <a:gd name="T36" fmla="*/ 146 w 504"/>
                <a:gd name="T37" fmla="*/ 32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4" h="513">
                  <a:moveTo>
                    <a:pt x="146" y="325"/>
                  </a:moveTo>
                  <a:cubicBezTo>
                    <a:pt x="146" y="416"/>
                    <a:pt x="188" y="470"/>
                    <a:pt x="267" y="470"/>
                  </a:cubicBezTo>
                  <a:cubicBezTo>
                    <a:pt x="355" y="470"/>
                    <a:pt x="411" y="426"/>
                    <a:pt x="411" y="320"/>
                  </a:cubicBezTo>
                  <a:cubicBezTo>
                    <a:pt x="411" y="73"/>
                    <a:pt x="411" y="73"/>
                    <a:pt x="411" y="73"/>
                  </a:cubicBezTo>
                  <a:cubicBezTo>
                    <a:pt x="411" y="33"/>
                    <a:pt x="401" y="27"/>
                    <a:pt x="341" y="22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4" y="22"/>
                    <a:pt x="504" y="22"/>
                    <a:pt x="504" y="22"/>
                  </a:cubicBezTo>
                  <a:cubicBezTo>
                    <a:pt x="452" y="28"/>
                    <a:pt x="443" y="33"/>
                    <a:pt x="443" y="73"/>
                  </a:cubicBezTo>
                  <a:cubicBezTo>
                    <a:pt x="443" y="333"/>
                    <a:pt x="443" y="333"/>
                    <a:pt x="443" y="333"/>
                  </a:cubicBezTo>
                  <a:cubicBezTo>
                    <a:pt x="443" y="455"/>
                    <a:pt x="361" y="513"/>
                    <a:pt x="258" y="513"/>
                  </a:cubicBezTo>
                  <a:cubicBezTo>
                    <a:pt x="137" y="513"/>
                    <a:pt x="61" y="455"/>
                    <a:pt x="61" y="331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1" y="32"/>
                    <a:pt x="52" y="28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7" y="22"/>
                    <a:pt x="207" y="22"/>
                    <a:pt x="207" y="22"/>
                  </a:cubicBezTo>
                  <a:cubicBezTo>
                    <a:pt x="154" y="28"/>
                    <a:pt x="146" y="32"/>
                    <a:pt x="146" y="73"/>
                  </a:cubicBezTo>
                  <a:lnTo>
                    <a:pt x="146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2" name="Freeform 18">
              <a:extLst>
                <a:ext uri="{FF2B5EF4-FFF2-40B4-BE49-F238E27FC236}">
                  <a16:creationId xmlns:a16="http://schemas.microsoft.com/office/drawing/2014/main" id="{5D4FA184-CA9F-4645-90DA-6692E26C25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0" y="3946"/>
              <a:ext cx="61" cy="58"/>
            </a:xfrm>
            <a:custGeom>
              <a:avLst/>
              <a:gdLst>
                <a:gd name="T0" fmla="*/ 279 w 407"/>
                <a:gd name="T1" fmla="*/ 119 h 384"/>
                <a:gd name="T2" fmla="*/ 219 w 407"/>
                <a:gd name="T3" fmla="*/ 50 h 384"/>
                <a:gd name="T4" fmla="*/ 128 w 407"/>
                <a:gd name="T5" fmla="*/ 87 h 384"/>
                <a:gd name="T6" fmla="*/ 128 w 407"/>
                <a:gd name="T7" fmla="*/ 330 h 384"/>
                <a:gd name="T8" fmla="*/ 175 w 407"/>
                <a:gd name="T9" fmla="*/ 364 h 384"/>
                <a:gd name="T10" fmla="*/ 175 w 407"/>
                <a:gd name="T11" fmla="*/ 384 h 384"/>
                <a:gd name="T12" fmla="*/ 0 w 407"/>
                <a:gd name="T13" fmla="*/ 384 h 384"/>
                <a:gd name="T14" fmla="*/ 0 w 407"/>
                <a:gd name="T15" fmla="*/ 364 h 384"/>
                <a:gd name="T16" fmla="*/ 47 w 407"/>
                <a:gd name="T17" fmla="*/ 330 h 384"/>
                <a:gd name="T18" fmla="*/ 47 w 407"/>
                <a:gd name="T19" fmla="*/ 73 h 384"/>
                <a:gd name="T20" fmla="*/ 2 w 407"/>
                <a:gd name="T21" fmla="*/ 47 h 384"/>
                <a:gd name="T22" fmla="*/ 2 w 407"/>
                <a:gd name="T23" fmla="*/ 37 h 384"/>
                <a:gd name="T24" fmla="*/ 119 w 407"/>
                <a:gd name="T25" fmla="*/ 0 h 384"/>
                <a:gd name="T26" fmla="*/ 131 w 407"/>
                <a:gd name="T27" fmla="*/ 0 h 384"/>
                <a:gd name="T28" fmla="*/ 128 w 407"/>
                <a:gd name="T29" fmla="*/ 69 h 384"/>
                <a:gd name="T30" fmla="*/ 260 w 407"/>
                <a:gd name="T31" fmla="*/ 0 h 384"/>
                <a:gd name="T32" fmla="*/ 360 w 407"/>
                <a:gd name="T33" fmla="*/ 116 h 384"/>
                <a:gd name="T34" fmla="*/ 360 w 407"/>
                <a:gd name="T35" fmla="*/ 330 h 384"/>
                <a:gd name="T36" fmla="*/ 407 w 407"/>
                <a:gd name="T37" fmla="*/ 364 h 384"/>
                <a:gd name="T38" fmla="*/ 407 w 407"/>
                <a:gd name="T39" fmla="*/ 384 h 384"/>
                <a:gd name="T40" fmla="*/ 232 w 407"/>
                <a:gd name="T41" fmla="*/ 384 h 384"/>
                <a:gd name="T42" fmla="*/ 232 w 407"/>
                <a:gd name="T43" fmla="*/ 364 h 384"/>
                <a:gd name="T44" fmla="*/ 279 w 407"/>
                <a:gd name="T45" fmla="*/ 330 h 384"/>
                <a:gd name="T46" fmla="*/ 279 w 407"/>
                <a:gd name="T47" fmla="*/ 11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7" h="384">
                  <a:moveTo>
                    <a:pt x="279" y="119"/>
                  </a:moveTo>
                  <a:cubicBezTo>
                    <a:pt x="279" y="71"/>
                    <a:pt x="260" y="50"/>
                    <a:pt x="219" y="50"/>
                  </a:cubicBezTo>
                  <a:cubicBezTo>
                    <a:pt x="185" y="50"/>
                    <a:pt x="153" y="67"/>
                    <a:pt x="128" y="87"/>
                  </a:cubicBezTo>
                  <a:cubicBezTo>
                    <a:pt x="128" y="330"/>
                    <a:pt x="128" y="330"/>
                    <a:pt x="128" y="330"/>
                  </a:cubicBezTo>
                  <a:cubicBezTo>
                    <a:pt x="128" y="356"/>
                    <a:pt x="140" y="361"/>
                    <a:pt x="175" y="364"/>
                  </a:cubicBezTo>
                  <a:cubicBezTo>
                    <a:pt x="175" y="384"/>
                    <a:pt x="175" y="384"/>
                    <a:pt x="175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69"/>
                    <a:pt x="128" y="69"/>
                    <a:pt x="128" y="69"/>
                  </a:cubicBezTo>
                  <a:cubicBezTo>
                    <a:pt x="160" y="32"/>
                    <a:pt x="202" y="0"/>
                    <a:pt x="260" y="0"/>
                  </a:cubicBezTo>
                  <a:cubicBezTo>
                    <a:pt x="327" y="0"/>
                    <a:pt x="360" y="38"/>
                    <a:pt x="360" y="116"/>
                  </a:cubicBezTo>
                  <a:cubicBezTo>
                    <a:pt x="360" y="330"/>
                    <a:pt x="360" y="330"/>
                    <a:pt x="360" y="330"/>
                  </a:cubicBezTo>
                  <a:cubicBezTo>
                    <a:pt x="360" y="356"/>
                    <a:pt x="371" y="361"/>
                    <a:pt x="407" y="364"/>
                  </a:cubicBezTo>
                  <a:cubicBezTo>
                    <a:pt x="407" y="384"/>
                    <a:pt x="407" y="384"/>
                    <a:pt x="407" y="384"/>
                  </a:cubicBezTo>
                  <a:cubicBezTo>
                    <a:pt x="232" y="384"/>
                    <a:pt x="232" y="384"/>
                    <a:pt x="232" y="384"/>
                  </a:cubicBezTo>
                  <a:cubicBezTo>
                    <a:pt x="232" y="364"/>
                    <a:pt x="232" y="364"/>
                    <a:pt x="232" y="364"/>
                  </a:cubicBezTo>
                  <a:cubicBezTo>
                    <a:pt x="268" y="361"/>
                    <a:pt x="279" y="356"/>
                    <a:pt x="279" y="330"/>
                  </a:cubicBezTo>
                  <a:lnTo>
                    <a:pt x="279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3" name="Freeform 19">
              <a:extLst>
                <a:ext uri="{FF2B5EF4-FFF2-40B4-BE49-F238E27FC236}">
                  <a16:creationId xmlns:a16="http://schemas.microsoft.com/office/drawing/2014/main" id="{A874AF9A-8FEE-4388-AF3F-D88E9C363AD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" y="3923"/>
              <a:ext cx="27" cy="81"/>
            </a:xfrm>
            <a:custGeom>
              <a:avLst/>
              <a:gdLst>
                <a:gd name="T0" fmla="*/ 35 w 176"/>
                <a:gd name="T1" fmla="*/ 51 h 537"/>
                <a:gd name="T2" fmla="*/ 86 w 176"/>
                <a:gd name="T3" fmla="*/ 0 h 537"/>
                <a:gd name="T4" fmla="*/ 138 w 176"/>
                <a:gd name="T5" fmla="*/ 51 h 537"/>
                <a:gd name="T6" fmla="*/ 86 w 176"/>
                <a:gd name="T7" fmla="*/ 102 h 537"/>
                <a:gd name="T8" fmla="*/ 35 w 176"/>
                <a:gd name="T9" fmla="*/ 51 h 537"/>
                <a:gd name="T10" fmla="*/ 128 w 176"/>
                <a:gd name="T11" fmla="*/ 483 h 537"/>
                <a:gd name="T12" fmla="*/ 176 w 176"/>
                <a:gd name="T13" fmla="*/ 517 h 537"/>
                <a:gd name="T14" fmla="*/ 176 w 176"/>
                <a:gd name="T15" fmla="*/ 537 h 537"/>
                <a:gd name="T16" fmla="*/ 0 w 176"/>
                <a:gd name="T17" fmla="*/ 537 h 537"/>
                <a:gd name="T18" fmla="*/ 0 w 176"/>
                <a:gd name="T19" fmla="*/ 517 h 537"/>
                <a:gd name="T20" fmla="*/ 48 w 176"/>
                <a:gd name="T21" fmla="*/ 483 h 537"/>
                <a:gd name="T22" fmla="*/ 48 w 176"/>
                <a:gd name="T23" fmla="*/ 226 h 537"/>
                <a:gd name="T24" fmla="*/ 2 w 176"/>
                <a:gd name="T25" fmla="*/ 200 h 537"/>
                <a:gd name="T26" fmla="*/ 2 w 176"/>
                <a:gd name="T27" fmla="*/ 190 h 537"/>
                <a:gd name="T28" fmla="*/ 117 w 176"/>
                <a:gd name="T29" fmla="*/ 153 h 537"/>
                <a:gd name="T30" fmla="*/ 128 w 176"/>
                <a:gd name="T31" fmla="*/ 153 h 537"/>
                <a:gd name="T32" fmla="*/ 128 w 176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537">
                  <a:moveTo>
                    <a:pt x="35" y="51"/>
                  </a:moveTo>
                  <a:cubicBezTo>
                    <a:pt x="35" y="23"/>
                    <a:pt x="56" y="0"/>
                    <a:pt x="86" y="0"/>
                  </a:cubicBezTo>
                  <a:cubicBezTo>
                    <a:pt x="115" y="0"/>
                    <a:pt x="138" y="23"/>
                    <a:pt x="138" y="51"/>
                  </a:cubicBezTo>
                  <a:cubicBezTo>
                    <a:pt x="138" y="79"/>
                    <a:pt x="115" y="102"/>
                    <a:pt x="86" y="102"/>
                  </a:cubicBezTo>
                  <a:cubicBezTo>
                    <a:pt x="56" y="102"/>
                    <a:pt x="35" y="79"/>
                    <a:pt x="35" y="51"/>
                  </a:cubicBezTo>
                  <a:moveTo>
                    <a:pt x="128" y="483"/>
                  </a:moveTo>
                  <a:cubicBezTo>
                    <a:pt x="128" y="509"/>
                    <a:pt x="140" y="514"/>
                    <a:pt x="176" y="517"/>
                  </a:cubicBezTo>
                  <a:cubicBezTo>
                    <a:pt x="176" y="537"/>
                    <a:pt x="176" y="537"/>
                    <a:pt x="176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8" y="509"/>
                    <a:pt x="48" y="483"/>
                  </a:cubicBezTo>
                  <a:cubicBezTo>
                    <a:pt x="48" y="226"/>
                    <a:pt x="48" y="226"/>
                    <a:pt x="48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7" y="153"/>
                    <a:pt x="117" y="153"/>
                    <a:pt x="117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4" name="Freeform 20">
              <a:extLst>
                <a:ext uri="{FF2B5EF4-FFF2-40B4-BE49-F238E27FC236}">
                  <a16:creationId xmlns:a16="http://schemas.microsoft.com/office/drawing/2014/main" id="{69569ED1-84BC-4A04-864F-9BA1167D39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4" y="3947"/>
              <a:ext cx="59" cy="58"/>
            </a:xfrm>
            <a:custGeom>
              <a:avLst/>
              <a:gdLst>
                <a:gd name="T0" fmla="*/ 385 w 385"/>
                <a:gd name="T1" fmla="*/ 21 h 384"/>
                <a:gd name="T2" fmla="*/ 348 w 385"/>
                <a:gd name="T3" fmla="*/ 48 h 384"/>
                <a:gd name="T4" fmla="*/ 209 w 385"/>
                <a:gd name="T5" fmla="*/ 384 h 384"/>
                <a:gd name="T6" fmla="*/ 189 w 385"/>
                <a:gd name="T7" fmla="*/ 384 h 384"/>
                <a:gd name="T8" fmla="*/ 37 w 385"/>
                <a:gd name="T9" fmla="*/ 48 h 384"/>
                <a:gd name="T10" fmla="*/ 0 w 385"/>
                <a:gd name="T11" fmla="*/ 21 h 384"/>
                <a:gd name="T12" fmla="*/ 0 w 385"/>
                <a:gd name="T13" fmla="*/ 0 h 384"/>
                <a:gd name="T14" fmla="*/ 176 w 385"/>
                <a:gd name="T15" fmla="*/ 0 h 384"/>
                <a:gd name="T16" fmla="*/ 176 w 385"/>
                <a:gd name="T17" fmla="*/ 21 h 384"/>
                <a:gd name="T18" fmla="*/ 127 w 385"/>
                <a:gd name="T19" fmla="*/ 45 h 384"/>
                <a:gd name="T20" fmla="*/ 131 w 385"/>
                <a:gd name="T21" fmla="*/ 65 h 384"/>
                <a:gd name="T22" fmla="*/ 222 w 385"/>
                <a:gd name="T23" fmla="*/ 284 h 384"/>
                <a:gd name="T24" fmla="*/ 310 w 385"/>
                <a:gd name="T25" fmla="*/ 64 h 384"/>
                <a:gd name="T26" fmla="*/ 315 w 385"/>
                <a:gd name="T27" fmla="*/ 45 h 384"/>
                <a:gd name="T28" fmla="*/ 264 w 385"/>
                <a:gd name="T29" fmla="*/ 21 h 384"/>
                <a:gd name="T30" fmla="*/ 264 w 385"/>
                <a:gd name="T31" fmla="*/ 0 h 384"/>
                <a:gd name="T32" fmla="*/ 385 w 385"/>
                <a:gd name="T33" fmla="*/ 0 h 384"/>
                <a:gd name="T34" fmla="*/ 385 w 385"/>
                <a:gd name="T35" fmla="*/ 21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5" h="384">
                  <a:moveTo>
                    <a:pt x="385" y="21"/>
                  </a:moveTo>
                  <a:cubicBezTo>
                    <a:pt x="358" y="28"/>
                    <a:pt x="355" y="33"/>
                    <a:pt x="348" y="48"/>
                  </a:cubicBezTo>
                  <a:cubicBezTo>
                    <a:pt x="209" y="384"/>
                    <a:pt x="209" y="384"/>
                    <a:pt x="209" y="384"/>
                  </a:cubicBezTo>
                  <a:cubicBezTo>
                    <a:pt x="189" y="384"/>
                    <a:pt x="189" y="384"/>
                    <a:pt x="189" y="384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40" y="25"/>
                    <a:pt x="127" y="28"/>
                    <a:pt x="127" y="45"/>
                  </a:cubicBezTo>
                  <a:cubicBezTo>
                    <a:pt x="127" y="51"/>
                    <a:pt x="128" y="56"/>
                    <a:pt x="131" y="65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310" y="64"/>
                    <a:pt x="310" y="64"/>
                    <a:pt x="310" y="64"/>
                  </a:cubicBezTo>
                  <a:cubicBezTo>
                    <a:pt x="313" y="55"/>
                    <a:pt x="315" y="51"/>
                    <a:pt x="315" y="45"/>
                  </a:cubicBezTo>
                  <a:cubicBezTo>
                    <a:pt x="315" y="28"/>
                    <a:pt x="301" y="26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5" y="0"/>
                    <a:pt x="385" y="0"/>
                    <a:pt x="385" y="0"/>
                  </a:cubicBezTo>
                  <a:lnTo>
                    <a:pt x="385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5" name="Freeform 21">
              <a:extLst>
                <a:ext uri="{FF2B5EF4-FFF2-40B4-BE49-F238E27FC236}">
                  <a16:creationId xmlns:a16="http://schemas.microsoft.com/office/drawing/2014/main" id="{E22FF9DD-636D-40FE-88E9-6FC0D0BD247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84" y="3946"/>
              <a:ext cx="47" cy="59"/>
            </a:xfrm>
            <a:custGeom>
              <a:avLst/>
              <a:gdLst>
                <a:gd name="T0" fmla="*/ 75 w 314"/>
                <a:gd name="T1" fmla="*/ 138 h 392"/>
                <a:gd name="T2" fmla="*/ 234 w 314"/>
                <a:gd name="T3" fmla="*/ 138 h 392"/>
                <a:gd name="T4" fmla="*/ 162 w 314"/>
                <a:gd name="T5" fmla="*/ 24 h 392"/>
                <a:gd name="T6" fmla="*/ 75 w 314"/>
                <a:gd name="T7" fmla="*/ 138 h 392"/>
                <a:gd name="T8" fmla="*/ 309 w 314"/>
                <a:gd name="T9" fmla="*/ 146 h 392"/>
                <a:gd name="T10" fmla="*/ 309 w 314"/>
                <a:gd name="T11" fmla="*/ 161 h 392"/>
                <a:gd name="T12" fmla="*/ 72 w 314"/>
                <a:gd name="T13" fmla="*/ 161 h 392"/>
                <a:gd name="T14" fmla="*/ 196 w 314"/>
                <a:gd name="T15" fmla="*/ 334 h 392"/>
                <a:gd name="T16" fmla="*/ 304 w 314"/>
                <a:gd name="T17" fmla="*/ 273 h 392"/>
                <a:gd name="T18" fmla="*/ 314 w 314"/>
                <a:gd name="T19" fmla="*/ 278 h 392"/>
                <a:gd name="T20" fmla="*/ 167 w 314"/>
                <a:gd name="T21" fmla="*/ 392 h 392"/>
                <a:gd name="T22" fmla="*/ 0 w 314"/>
                <a:gd name="T23" fmla="*/ 206 h 392"/>
                <a:gd name="T24" fmla="*/ 169 w 314"/>
                <a:gd name="T25" fmla="*/ 0 h 392"/>
                <a:gd name="T26" fmla="*/ 309 w 314"/>
                <a:gd name="T27" fmla="*/ 1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4" h="392">
                  <a:moveTo>
                    <a:pt x="75" y="138"/>
                  </a:moveTo>
                  <a:cubicBezTo>
                    <a:pt x="234" y="138"/>
                    <a:pt x="234" y="138"/>
                    <a:pt x="234" y="138"/>
                  </a:cubicBezTo>
                  <a:cubicBezTo>
                    <a:pt x="234" y="72"/>
                    <a:pt x="214" y="24"/>
                    <a:pt x="162" y="24"/>
                  </a:cubicBezTo>
                  <a:cubicBezTo>
                    <a:pt x="111" y="24"/>
                    <a:pt x="80" y="73"/>
                    <a:pt x="75" y="138"/>
                  </a:cubicBezTo>
                  <a:moveTo>
                    <a:pt x="309" y="146"/>
                  </a:moveTo>
                  <a:cubicBezTo>
                    <a:pt x="309" y="161"/>
                    <a:pt x="309" y="161"/>
                    <a:pt x="309" y="161"/>
                  </a:cubicBezTo>
                  <a:cubicBezTo>
                    <a:pt x="72" y="161"/>
                    <a:pt x="72" y="161"/>
                    <a:pt x="72" y="161"/>
                  </a:cubicBezTo>
                  <a:cubicBezTo>
                    <a:pt x="68" y="271"/>
                    <a:pt x="124" y="334"/>
                    <a:pt x="196" y="334"/>
                  </a:cubicBezTo>
                  <a:cubicBezTo>
                    <a:pt x="247" y="334"/>
                    <a:pt x="278" y="312"/>
                    <a:pt x="304" y="273"/>
                  </a:cubicBezTo>
                  <a:cubicBezTo>
                    <a:pt x="314" y="278"/>
                    <a:pt x="314" y="278"/>
                    <a:pt x="314" y="278"/>
                  </a:cubicBezTo>
                  <a:cubicBezTo>
                    <a:pt x="296" y="345"/>
                    <a:pt x="245" y="392"/>
                    <a:pt x="167" y="392"/>
                  </a:cubicBezTo>
                  <a:cubicBezTo>
                    <a:pt x="63" y="392"/>
                    <a:pt x="0" y="312"/>
                    <a:pt x="0" y="206"/>
                  </a:cubicBezTo>
                  <a:cubicBezTo>
                    <a:pt x="0" y="86"/>
                    <a:pt x="73" y="0"/>
                    <a:pt x="169" y="0"/>
                  </a:cubicBezTo>
                  <a:cubicBezTo>
                    <a:pt x="261" y="0"/>
                    <a:pt x="309" y="63"/>
                    <a:pt x="309" y="1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6" name="Freeform 22">
              <a:extLst>
                <a:ext uri="{FF2B5EF4-FFF2-40B4-BE49-F238E27FC236}">
                  <a16:creationId xmlns:a16="http://schemas.microsoft.com/office/drawing/2014/main" id="{3E90EA15-0DF9-4CC2-9DAF-AD9037CBAF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7" y="3946"/>
              <a:ext cx="38" cy="58"/>
            </a:xfrm>
            <a:custGeom>
              <a:avLst/>
              <a:gdLst>
                <a:gd name="T0" fmla="*/ 128 w 255"/>
                <a:gd name="T1" fmla="*/ 327 h 384"/>
                <a:gd name="T2" fmla="*/ 190 w 255"/>
                <a:gd name="T3" fmla="*/ 364 h 384"/>
                <a:gd name="T4" fmla="*/ 190 w 255"/>
                <a:gd name="T5" fmla="*/ 384 h 384"/>
                <a:gd name="T6" fmla="*/ 0 w 255"/>
                <a:gd name="T7" fmla="*/ 384 h 384"/>
                <a:gd name="T8" fmla="*/ 0 w 255"/>
                <a:gd name="T9" fmla="*/ 364 h 384"/>
                <a:gd name="T10" fmla="*/ 47 w 255"/>
                <a:gd name="T11" fmla="*/ 330 h 384"/>
                <a:gd name="T12" fmla="*/ 47 w 255"/>
                <a:gd name="T13" fmla="*/ 73 h 384"/>
                <a:gd name="T14" fmla="*/ 2 w 255"/>
                <a:gd name="T15" fmla="*/ 47 h 384"/>
                <a:gd name="T16" fmla="*/ 2 w 255"/>
                <a:gd name="T17" fmla="*/ 37 h 384"/>
                <a:gd name="T18" fmla="*/ 118 w 255"/>
                <a:gd name="T19" fmla="*/ 0 h 384"/>
                <a:gd name="T20" fmla="*/ 131 w 255"/>
                <a:gd name="T21" fmla="*/ 0 h 384"/>
                <a:gd name="T22" fmla="*/ 128 w 255"/>
                <a:gd name="T23" fmla="*/ 104 h 384"/>
                <a:gd name="T24" fmla="*/ 226 w 255"/>
                <a:gd name="T25" fmla="*/ 0 h 384"/>
                <a:gd name="T26" fmla="*/ 255 w 255"/>
                <a:gd name="T27" fmla="*/ 11 h 384"/>
                <a:gd name="T28" fmla="*/ 255 w 255"/>
                <a:gd name="T29" fmla="*/ 76 h 384"/>
                <a:gd name="T30" fmla="*/ 243 w 255"/>
                <a:gd name="T31" fmla="*/ 76 h 384"/>
                <a:gd name="T32" fmla="*/ 128 w 255"/>
                <a:gd name="T33" fmla="*/ 122 h 384"/>
                <a:gd name="T34" fmla="*/ 128 w 255"/>
                <a:gd name="T35" fmla="*/ 32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384">
                  <a:moveTo>
                    <a:pt x="128" y="327"/>
                  </a:moveTo>
                  <a:cubicBezTo>
                    <a:pt x="128" y="356"/>
                    <a:pt x="144" y="361"/>
                    <a:pt x="190" y="364"/>
                  </a:cubicBezTo>
                  <a:cubicBezTo>
                    <a:pt x="190" y="384"/>
                    <a:pt x="190" y="384"/>
                    <a:pt x="190" y="384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36" y="361"/>
                    <a:pt x="47" y="356"/>
                    <a:pt x="47" y="330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65" y="28"/>
                    <a:pt x="184" y="0"/>
                    <a:pt x="226" y="0"/>
                  </a:cubicBezTo>
                  <a:cubicBezTo>
                    <a:pt x="239" y="0"/>
                    <a:pt x="250" y="5"/>
                    <a:pt x="255" y="11"/>
                  </a:cubicBezTo>
                  <a:cubicBezTo>
                    <a:pt x="255" y="76"/>
                    <a:pt x="255" y="76"/>
                    <a:pt x="255" y="76"/>
                  </a:cubicBezTo>
                  <a:cubicBezTo>
                    <a:pt x="243" y="76"/>
                    <a:pt x="243" y="76"/>
                    <a:pt x="243" y="76"/>
                  </a:cubicBezTo>
                  <a:cubicBezTo>
                    <a:pt x="199" y="76"/>
                    <a:pt x="167" y="79"/>
                    <a:pt x="128" y="122"/>
                  </a:cubicBezTo>
                  <a:lnTo>
                    <a:pt x="128" y="3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7" name="Freeform 23">
              <a:extLst>
                <a:ext uri="{FF2B5EF4-FFF2-40B4-BE49-F238E27FC236}">
                  <a16:creationId xmlns:a16="http://schemas.microsoft.com/office/drawing/2014/main" id="{660C9383-1A12-450E-9D0A-BAC05D173E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81" y="3946"/>
              <a:ext cx="41" cy="59"/>
            </a:xfrm>
            <a:custGeom>
              <a:avLst/>
              <a:gdLst>
                <a:gd name="T0" fmla="*/ 5 w 268"/>
                <a:gd name="T1" fmla="*/ 356 h 392"/>
                <a:gd name="T2" fmla="*/ 0 w 268"/>
                <a:gd name="T3" fmla="*/ 257 h 392"/>
                <a:gd name="T4" fmla="*/ 23 w 268"/>
                <a:gd name="T5" fmla="*/ 257 h 392"/>
                <a:gd name="T6" fmla="*/ 132 w 268"/>
                <a:gd name="T7" fmla="*/ 369 h 392"/>
                <a:gd name="T8" fmla="*/ 204 w 268"/>
                <a:gd name="T9" fmla="*/ 306 h 392"/>
                <a:gd name="T10" fmla="*/ 116 w 268"/>
                <a:gd name="T11" fmla="*/ 226 h 392"/>
                <a:gd name="T12" fmla="*/ 5 w 268"/>
                <a:gd name="T13" fmla="*/ 107 h 392"/>
                <a:gd name="T14" fmla="*/ 131 w 268"/>
                <a:gd name="T15" fmla="*/ 0 h 392"/>
                <a:gd name="T16" fmla="*/ 244 w 268"/>
                <a:gd name="T17" fmla="*/ 30 h 392"/>
                <a:gd name="T18" fmla="*/ 244 w 268"/>
                <a:gd name="T19" fmla="*/ 117 h 392"/>
                <a:gd name="T20" fmla="*/ 223 w 268"/>
                <a:gd name="T21" fmla="*/ 117 h 392"/>
                <a:gd name="T22" fmla="*/ 129 w 268"/>
                <a:gd name="T23" fmla="*/ 22 h 392"/>
                <a:gd name="T24" fmla="*/ 67 w 268"/>
                <a:gd name="T25" fmla="*/ 78 h 392"/>
                <a:gd name="T26" fmla="*/ 150 w 268"/>
                <a:gd name="T27" fmla="*/ 154 h 392"/>
                <a:gd name="T28" fmla="*/ 268 w 268"/>
                <a:gd name="T29" fmla="*/ 276 h 392"/>
                <a:gd name="T30" fmla="*/ 130 w 268"/>
                <a:gd name="T31" fmla="*/ 392 h 392"/>
                <a:gd name="T32" fmla="*/ 5 w 268"/>
                <a:gd name="T33" fmla="*/ 35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8" h="392">
                  <a:moveTo>
                    <a:pt x="5" y="356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41" y="321"/>
                    <a:pt x="76" y="369"/>
                    <a:pt x="132" y="369"/>
                  </a:cubicBezTo>
                  <a:cubicBezTo>
                    <a:pt x="173" y="369"/>
                    <a:pt x="204" y="348"/>
                    <a:pt x="204" y="306"/>
                  </a:cubicBezTo>
                  <a:cubicBezTo>
                    <a:pt x="204" y="266"/>
                    <a:pt x="178" y="249"/>
                    <a:pt x="116" y="226"/>
                  </a:cubicBezTo>
                  <a:cubicBezTo>
                    <a:pt x="42" y="199"/>
                    <a:pt x="5" y="171"/>
                    <a:pt x="5" y="107"/>
                  </a:cubicBezTo>
                  <a:cubicBezTo>
                    <a:pt x="5" y="40"/>
                    <a:pt x="55" y="0"/>
                    <a:pt x="131" y="0"/>
                  </a:cubicBezTo>
                  <a:cubicBezTo>
                    <a:pt x="176" y="0"/>
                    <a:pt x="214" y="11"/>
                    <a:pt x="244" y="30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23" y="117"/>
                    <a:pt x="223" y="117"/>
                    <a:pt x="223" y="117"/>
                  </a:cubicBezTo>
                  <a:cubicBezTo>
                    <a:pt x="210" y="64"/>
                    <a:pt x="180" y="22"/>
                    <a:pt x="129" y="22"/>
                  </a:cubicBezTo>
                  <a:cubicBezTo>
                    <a:pt x="89" y="22"/>
                    <a:pt x="67" y="45"/>
                    <a:pt x="67" y="78"/>
                  </a:cubicBezTo>
                  <a:cubicBezTo>
                    <a:pt x="67" y="114"/>
                    <a:pt x="90" y="132"/>
                    <a:pt x="150" y="154"/>
                  </a:cubicBezTo>
                  <a:cubicBezTo>
                    <a:pt x="224" y="181"/>
                    <a:pt x="268" y="210"/>
                    <a:pt x="268" y="276"/>
                  </a:cubicBezTo>
                  <a:cubicBezTo>
                    <a:pt x="268" y="348"/>
                    <a:pt x="213" y="392"/>
                    <a:pt x="130" y="392"/>
                  </a:cubicBezTo>
                  <a:cubicBezTo>
                    <a:pt x="78" y="392"/>
                    <a:pt x="33" y="377"/>
                    <a:pt x="5" y="3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8" name="Freeform 24">
              <a:extLst>
                <a:ext uri="{FF2B5EF4-FFF2-40B4-BE49-F238E27FC236}">
                  <a16:creationId xmlns:a16="http://schemas.microsoft.com/office/drawing/2014/main" id="{FBBE2BAA-30FE-4EA9-8AC1-771523416E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9" y="3923"/>
              <a:ext cx="26" cy="81"/>
            </a:xfrm>
            <a:custGeom>
              <a:avLst/>
              <a:gdLst>
                <a:gd name="T0" fmla="*/ 34 w 175"/>
                <a:gd name="T1" fmla="*/ 51 h 537"/>
                <a:gd name="T2" fmla="*/ 85 w 175"/>
                <a:gd name="T3" fmla="*/ 0 h 537"/>
                <a:gd name="T4" fmla="*/ 137 w 175"/>
                <a:gd name="T5" fmla="*/ 51 h 537"/>
                <a:gd name="T6" fmla="*/ 85 w 175"/>
                <a:gd name="T7" fmla="*/ 102 h 537"/>
                <a:gd name="T8" fmla="*/ 34 w 175"/>
                <a:gd name="T9" fmla="*/ 51 h 537"/>
                <a:gd name="T10" fmla="*/ 128 w 175"/>
                <a:gd name="T11" fmla="*/ 483 h 537"/>
                <a:gd name="T12" fmla="*/ 175 w 175"/>
                <a:gd name="T13" fmla="*/ 517 h 537"/>
                <a:gd name="T14" fmla="*/ 175 w 175"/>
                <a:gd name="T15" fmla="*/ 537 h 537"/>
                <a:gd name="T16" fmla="*/ 0 w 175"/>
                <a:gd name="T17" fmla="*/ 537 h 537"/>
                <a:gd name="T18" fmla="*/ 0 w 175"/>
                <a:gd name="T19" fmla="*/ 517 h 537"/>
                <a:gd name="T20" fmla="*/ 47 w 175"/>
                <a:gd name="T21" fmla="*/ 483 h 537"/>
                <a:gd name="T22" fmla="*/ 47 w 175"/>
                <a:gd name="T23" fmla="*/ 226 h 537"/>
                <a:gd name="T24" fmla="*/ 2 w 175"/>
                <a:gd name="T25" fmla="*/ 200 h 537"/>
                <a:gd name="T26" fmla="*/ 2 w 175"/>
                <a:gd name="T27" fmla="*/ 190 h 537"/>
                <a:gd name="T28" fmla="*/ 116 w 175"/>
                <a:gd name="T29" fmla="*/ 153 h 537"/>
                <a:gd name="T30" fmla="*/ 128 w 175"/>
                <a:gd name="T31" fmla="*/ 153 h 537"/>
                <a:gd name="T32" fmla="*/ 128 w 175"/>
                <a:gd name="T33" fmla="*/ 483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537">
                  <a:moveTo>
                    <a:pt x="34" y="51"/>
                  </a:moveTo>
                  <a:cubicBezTo>
                    <a:pt x="34" y="23"/>
                    <a:pt x="56" y="0"/>
                    <a:pt x="85" y="0"/>
                  </a:cubicBezTo>
                  <a:cubicBezTo>
                    <a:pt x="115" y="0"/>
                    <a:pt x="137" y="23"/>
                    <a:pt x="137" y="51"/>
                  </a:cubicBezTo>
                  <a:cubicBezTo>
                    <a:pt x="137" y="79"/>
                    <a:pt x="115" y="102"/>
                    <a:pt x="85" y="102"/>
                  </a:cubicBezTo>
                  <a:cubicBezTo>
                    <a:pt x="56" y="102"/>
                    <a:pt x="34" y="79"/>
                    <a:pt x="34" y="51"/>
                  </a:cubicBezTo>
                  <a:moveTo>
                    <a:pt x="128" y="483"/>
                  </a:moveTo>
                  <a:cubicBezTo>
                    <a:pt x="128" y="509"/>
                    <a:pt x="139" y="514"/>
                    <a:pt x="175" y="517"/>
                  </a:cubicBezTo>
                  <a:cubicBezTo>
                    <a:pt x="175" y="537"/>
                    <a:pt x="175" y="537"/>
                    <a:pt x="175" y="537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36" y="514"/>
                    <a:pt x="47" y="509"/>
                    <a:pt x="47" y="483"/>
                  </a:cubicBezTo>
                  <a:cubicBezTo>
                    <a:pt x="47" y="226"/>
                    <a:pt x="47" y="226"/>
                    <a:pt x="47" y="226"/>
                  </a:cubicBezTo>
                  <a:cubicBezTo>
                    <a:pt x="2" y="200"/>
                    <a:pt x="2" y="200"/>
                    <a:pt x="2" y="20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116" y="153"/>
                    <a:pt x="116" y="153"/>
                    <a:pt x="116" y="153"/>
                  </a:cubicBezTo>
                  <a:cubicBezTo>
                    <a:pt x="128" y="153"/>
                    <a:pt x="128" y="153"/>
                    <a:pt x="128" y="153"/>
                  </a:cubicBezTo>
                  <a:lnTo>
                    <a:pt x="128" y="4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19" name="Freeform 25">
              <a:extLst>
                <a:ext uri="{FF2B5EF4-FFF2-40B4-BE49-F238E27FC236}">
                  <a16:creationId xmlns:a16="http://schemas.microsoft.com/office/drawing/2014/main" id="{18C798F9-7985-44EC-8619-6C99AC9C95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59" y="3933"/>
              <a:ext cx="37" cy="72"/>
            </a:xfrm>
            <a:custGeom>
              <a:avLst/>
              <a:gdLst>
                <a:gd name="T0" fmla="*/ 126 w 245"/>
                <a:gd name="T1" fmla="*/ 91 h 476"/>
                <a:gd name="T2" fmla="*/ 225 w 245"/>
                <a:gd name="T3" fmla="*/ 91 h 476"/>
                <a:gd name="T4" fmla="*/ 225 w 245"/>
                <a:gd name="T5" fmla="*/ 121 h 476"/>
                <a:gd name="T6" fmla="*/ 126 w 245"/>
                <a:gd name="T7" fmla="*/ 121 h 476"/>
                <a:gd name="T8" fmla="*/ 126 w 245"/>
                <a:gd name="T9" fmla="*/ 359 h 476"/>
                <a:gd name="T10" fmla="*/ 182 w 245"/>
                <a:gd name="T11" fmla="*/ 428 h 476"/>
                <a:gd name="T12" fmla="*/ 237 w 245"/>
                <a:gd name="T13" fmla="*/ 408 h 476"/>
                <a:gd name="T14" fmla="*/ 245 w 245"/>
                <a:gd name="T15" fmla="*/ 419 h 476"/>
                <a:gd name="T16" fmla="*/ 143 w 245"/>
                <a:gd name="T17" fmla="*/ 476 h 476"/>
                <a:gd name="T18" fmla="*/ 46 w 245"/>
                <a:gd name="T19" fmla="*/ 368 h 476"/>
                <a:gd name="T20" fmla="*/ 46 w 245"/>
                <a:gd name="T21" fmla="*/ 121 h 476"/>
                <a:gd name="T22" fmla="*/ 0 w 245"/>
                <a:gd name="T23" fmla="*/ 121 h 476"/>
                <a:gd name="T24" fmla="*/ 0 w 245"/>
                <a:gd name="T25" fmla="*/ 108 h 476"/>
                <a:gd name="T26" fmla="*/ 109 w 245"/>
                <a:gd name="T27" fmla="*/ 0 h 476"/>
                <a:gd name="T28" fmla="*/ 126 w 245"/>
                <a:gd name="T29" fmla="*/ 0 h 476"/>
                <a:gd name="T30" fmla="*/ 126 w 245"/>
                <a:gd name="T31" fmla="*/ 9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5" h="476">
                  <a:moveTo>
                    <a:pt x="126" y="91"/>
                  </a:moveTo>
                  <a:cubicBezTo>
                    <a:pt x="225" y="91"/>
                    <a:pt x="225" y="91"/>
                    <a:pt x="225" y="91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26" y="359"/>
                    <a:pt x="126" y="359"/>
                    <a:pt x="126" y="359"/>
                  </a:cubicBezTo>
                  <a:cubicBezTo>
                    <a:pt x="126" y="408"/>
                    <a:pt x="144" y="428"/>
                    <a:pt x="182" y="428"/>
                  </a:cubicBezTo>
                  <a:cubicBezTo>
                    <a:pt x="203" y="428"/>
                    <a:pt x="218" y="422"/>
                    <a:pt x="237" y="408"/>
                  </a:cubicBezTo>
                  <a:cubicBezTo>
                    <a:pt x="245" y="419"/>
                    <a:pt x="245" y="419"/>
                    <a:pt x="245" y="419"/>
                  </a:cubicBezTo>
                  <a:cubicBezTo>
                    <a:pt x="224" y="450"/>
                    <a:pt x="190" y="476"/>
                    <a:pt x="143" y="476"/>
                  </a:cubicBezTo>
                  <a:cubicBezTo>
                    <a:pt x="88" y="476"/>
                    <a:pt x="46" y="446"/>
                    <a:pt x="46" y="368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4" y="85"/>
                    <a:pt x="82" y="46"/>
                    <a:pt x="109" y="0"/>
                  </a:cubicBezTo>
                  <a:cubicBezTo>
                    <a:pt x="126" y="0"/>
                    <a:pt x="126" y="0"/>
                    <a:pt x="126" y="0"/>
                  </a:cubicBezTo>
                  <a:lnTo>
                    <a:pt x="12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0" name="Freeform 26">
              <a:extLst>
                <a:ext uri="{FF2B5EF4-FFF2-40B4-BE49-F238E27FC236}">
                  <a16:creationId xmlns:a16="http://schemas.microsoft.com/office/drawing/2014/main" id="{15217E50-0F49-47D1-B4DC-03E469D668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7" y="3947"/>
              <a:ext cx="57" cy="81"/>
            </a:xfrm>
            <a:custGeom>
              <a:avLst/>
              <a:gdLst>
                <a:gd name="T0" fmla="*/ 309 w 383"/>
                <a:gd name="T1" fmla="*/ 65 h 535"/>
                <a:gd name="T2" fmla="*/ 313 w 383"/>
                <a:gd name="T3" fmla="*/ 45 h 535"/>
                <a:gd name="T4" fmla="*/ 264 w 383"/>
                <a:gd name="T5" fmla="*/ 21 h 535"/>
                <a:gd name="T6" fmla="*/ 264 w 383"/>
                <a:gd name="T7" fmla="*/ 0 h 535"/>
                <a:gd name="T8" fmla="*/ 383 w 383"/>
                <a:gd name="T9" fmla="*/ 0 h 535"/>
                <a:gd name="T10" fmla="*/ 383 w 383"/>
                <a:gd name="T11" fmla="*/ 21 h 535"/>
                <a:gd name="T12" fmla="*/ 346 w 383"/>
                <a:gd name="T13" fmla="*/ 48 h 535"/>
                <a:gd name="T14" fmla="*/ 191 w 383"/>
                <a:gd name="T15" fmla="*/ 449 h 535"/>
                <a:gd name="T16" fmla="*/ 102 w 383"/>
                <a:gd name="T17" fmla="*/ 535 h 535"/>
                <a:gd name="T18" fmla="*/ 48 w 383"/>
                <a:gd name="T19" fmla="*/ 501 h 535"/>
                <a:gd name="T20" fmla="*/ 48 w 383"/>
                <a:gd name="T21" fmla="*/ 472 h 535"/>
                <a:gd name="T22" fmla="*/ 93 w 383"/>
                <a:gd name="T23" fmla="*/ 479 h 535"/>
                <a:gd name="T24" fmla="*/ 173 w 383"/>
                <a:gd name="T25" fmla="*/ 424 h 535"/>
                <a:gd name="T26" fmla="*/ 186 w 383"/>
                <a:gd name="T27" fmla="*/ 389 h 535"/>
                <a:gd name="T28" fmla="*/ 37 w 383"/>
                <a:gd name="T29" fmla="*/ 48 h 535"/>
                <a:gd name="T30" fmla="*/ 0 w 383"/>
                <a:gd name="T31" fmla="*/ 21 h 535"/>
                <a:gd name="T32" fmla="*/ 0 w 383"/>
                <a:gd name="T33" fmla="*/ 0 h 535"/>
                <a:gd name="T34" fmla="*/ 176 w 383"/>
                <a:gd name="T35" fmla="*/ 0 h 535"/>
                <a:gd name="T36" fmla="*/ 176 w 383"/>
                <a:gd name="T37" fmla="*/ 21 h 535"/>
                <a:gd name="T38" fmla="*/ 126 w 383"/>
                <a:gd name="T39" fmla="*/ 45 h 535"/>
                <a:gd name="T40" fmla="*/ 130 w 383"/>
                <a:gd name="T41" fmla="*/ 65 h 535"/>
                <a:gd name="T42" fmla="*/ 223 w 383"/>
                <a:gd name="T43" fmla="*/ 295 h 535"/>
                <a:gd name="T44" fmla="*/ 309 w 383"/>
                <a:gd name="T45" fmla="*/ 6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535">
                  <a:moveTo>
                    <a:pt x="309" y="65"/>
                  </a:moveTo>
                  <a:cubicBezTo>
                    <a:pt x="312" y="56"/>
                    <a:pt x="313" y="51"/>
                    <a:pt x="313" y="45"/>
                  </a:cubicBezTo>
                  <a:cubicBezTo>
                    <a:pt x="313" y="28"/>
                    <a:pt x="300" y="25"/>
                    <a:pt x="264" y="21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383" y="21"/>
                    <a:pt x="383" y="21"/>
                    <a:pt x="383" y="21"/>
                  </a:cubicBezTo>
                  <a:cubicBezTo>
                    <a:pt x="357" y="28"/>
                    <a:pt x="352" y="33"/>
                    <a:pt x="346" y="48"/>
                  </a:cubicBezTo>
                  <a:cubicBezTo>
                    <a:pt x="191" y="449"/>
                    <a:pt x="191" y="449"/>
                    <a:pt x="191" y="449"/>
                  </a:cubicBezTo>
                  <a:cubicBezTo>
                    <a:pt x="169" y="504"/>
                    <a:pt x="147" y="535"/>
                    <a:pt x="102" y="535"/>
                  </a:cubicBezTo>
                  <a:cubicBezTo>
                    <a:pt x="79" y="535"/>
                    <a:pt x="55" y="522"/>
                    <a:pt x="48" y="501"/>
                  </a:cubicBezTo>
                  <a:cubicBezTo>
                    <a:pt x="48" y="472"/>
                    <a:pt x="48" y="472"/>
                    <a:pt x="48" y="472"/>
                  </a:cubicBezTo>
                  <a:cubicBezTo>
                    <a:pt x="62" y="476"/>
                    <a:pt x="73" y="479"/>
                    <a:pt x="93" y="479"/>
                  </a:cubicBezTo>
                  <a:cubicBezTo>
                    <a:pt x="132" y="479"/>
                    <a:pt x="156" y="468"/>
                    <a:pt x="173" y="424"/>
                  </a:cubicBezTo>
                  <a:cubicBezTo>
                    <a:pt x="186" y="389"/>
                    <a:pt x="186" y="389"/>
                    <a:pt x="186" y="389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0" y="33"/>
                    <a:pt x="26" y="28"/>
                    <a:pt x="0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39" y="25"/>
                    <a:pt x="126" y="28"/>
                    <a:pt x="126" y="45"/>
                  </a:cubicBezTo>
                  <a:cubicBezTo>
                    <a:pt x="126" y="51"/>
                    <a:pt x="128" y="56"/>
                    <a:pt x="130" y="65"/>
                  </a:cubicBezTo>
                  <a:cubicBezTo>
                    <a:pt x="223" y="295"/>
                    <a:pt x="223" y="295"/>
                    <a:pt x="223" y="295"/>
                  </a:cubicBezTo>
                  <a:lnTo>
                    <a:pt x="309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  <p:sp>
          <p:nvSpPr>
            <p:cNvPr id="121" name="Freeform 27">
              <a:extLst>
                <a:ext uri="{FF2B5EF4-FFF2-40B4-BE49-F238E27FC236}">
                  <a16:creationId xmlns:a16="http://schemas.microsoft.com/office/drawing/2014/main" id="{C6290CE8-4BED-4679-A250-CF67FAC7DD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8" y="3775"/>
              <a:ext cx="244" cy="275"/>
            </a:xfrm>
            <a:custGeom>
              <a:avLst/>
              <a:gdLst>
                <a:gd name="T0" fmla="*/ 1098 w 1615"/>
                <a:gd name="T1" fmla="*/ 1547 h 1826"/>
                <a:gd name="T2" fmla="*/ 861 w 1615"/>
                <a:gd name="T3" fmla="*/ 1617 h 1826"/>
                <a:gd name="T4" fmla="*/ 861 w 1615"/>
                <a:gd name="T5" fmla="*/ 1325 h 1826"/>
                <a:gd name="T6" fmla="*/ 1291 w 1615"/>
                <a:gd name="T7" fmla="*/ 1380 h 1826"/>
                <a:gd name="T8" fmla="*/ 1135 w 1615"/>
                <a:gd name="T9" fmla="*/ 1328 h 1826"/>
                <a:gd name="T10" fmla="*/ 861 w 1615"/>
                <a:gd name="T11" fmla="*/ 960 h 1826"/>
                <a:gd name="T12" fmla="*/ 1135 w 1615"/>
                <a:gd name="T13" fmla="*/ 1210 h 1826"/>
                <a:gd name="T14" fmla="*/ 1409 w 1615"/>
                <a:gd name="T15" fmla="*/ 960 h 1826"/>
                <a:gd name="T16" fmla="*/ 861 w 1615"/>
                <a:gd name="T17" fmla="*/ 960 h 1826"/>
                <a:gd name="T18" fmla="*/ 905 w 1615"/>
                <a:gd name="T19" fmla="*/ 866 h 1826"/>
                <a:gd name="T20" fmla="*/ 1362 w 1615"/>
                <a:gd name="T21" fmla="*/ 866 h 1826"/>
                <a:gd name="T22" fmla="*/ 540 w 1615"/>
                <a:gd name="T23" fmla="*/ 1557 h 1826"/>
                <a:gd name="T24" fmla="*/ 425 w 1615"/>
                <a:gd name="T25" fmla="*/ 866 h 1826"/>
                <a:gd name="T26" fmla="*/ 644 w 1615"/>
                <a:gd name="T27" fmla="*/ 1596 h 1826"/>
                <a:gd name="T28" fmla="*/ 756 w 1615"/>
                <a:gd name="T29" fmla="*/ 866 h 1826"/>
                <a:gd name="T30" fmla="*/ 644 w 1615"/>
                <a:gd name="T31" fmla="*/ 1596 h 1826"/>
                <a:gd name="T32" fmla="*/ 0 w 1615"/>
                <a:gd name="T33" fmla="*/ 1020 h 1826"/>
                <a:gd name="T34" fmla="*/ 1615 w 1615"/>
                <a:gd name="T35" fmla="*/ 1020 h 1826"/>
                <a:gd name="T36" fmla="*/ 0 w 1615"/>
                <a:gd name="T37" fmla="*/ 0 h 1826"/>
                <a:gd name="T38" fmla="*/ 208 w 1615"/>
                <a:gd name="T39" fmla="*/ 866 h 1826"/>
                <a:gd name="T40" fmla="*/ 321 w 1615"/>
                <a:gd name="T41" fmla="*/ 1372 h 1826"/>
                <a:gd name="T42" fmla="*/ 1513 w 1615"/>
                <a:gd name="T43" fmla="*/ 1020 h 1826"/>
                <a:gd name="T44" fmla="*/ 104 w 1615"/>
                <a:gd name="T45" fmla="*/ 1020 h 1826"/>
                <a:gd name="T46" fmla="*/ 1513 w 1615"/>
                <a:gd name="T47" fmla="*/ 104 h 1826"/>
                <a:gd name="T48" fmla="*/ 1409 w 1615"/>
                <a:gd name="T49" fmla="*/ 336 h 1826"/>
                <a:gd name="T50" fmla="*/ 795 w 1615"/>
                <a:gd name="T51" fmla="*/ 435 h 1826"/>
                <a:gd name="T52" fmla="*/ 208 w 1615"/>
                <a:gd name="T53" fmla="*/ 527 h 1826"/>
                <a:gd name="T54" fmla="*/ 381 w 1615"/>
                <a:gd name="T55" fmla="*/ 430 h 1826"/>
                <a:gd name="T56" fmla="*/ 1242 w 1615"/>
                <a:gd name="T57" fmla="*/ 208 h 1826"/>
                <a:gd name="T58" fmla="*/ 1409 w 1615"/>
                <a:gd name="T59" fmla="*/ 336 h 1826"/>
                <a:gd name="T60" fmla="*/ 1236 w 1615"/>
                <a:gd name="T61" fmla="*/ 540 h 1826"/>
                <a:gd name="T62" fmla="*/ 388 w 1615"/>
                <a:gd name="T63" fmla="*/ 762 h 1826"/>
                <a:gd name="T64" fmla="*/ 208 w 1615"/>
                <a:gd name="T65" fmla="*/ 634 h 1826"/>
                <a:gd name="T66" fmla="*/ 790 w 1615"/>
                <a:gd name="T67" fmla="*/ 548 h 1826"/>
                <a:gd name="T68" fmla="*/ 1409 w 1615"/>
                <a:gd name="T69" fmla="*/ 443 h 1826"/>
                <a:gd name="T70" fmla="*/ 1247 w 1615"/>
                <a:gd name="T71" fmla="*/ 644 h 1826"/>
                <a:gd name="T72" fmla="*/ 1409 w 1615"/>
                <a:gd name="T73" fmla="*/ 762 h 1826"/>
                <a:gd name="T74" fmla="*/ 1247 w 1615"/>
                <a:gd name="T75" fmla="*/ 644 h 1826"/>
                <a:gd name="T76" fmla="*/ 777 w 1615"/>
                <a:gd name="T77" fmla="*/ 208 h 1826"/>
                <a:gd name="T78" fmla="*/ 208 w 1615"/>
                <a:gd name="T79" fmla="*/ 310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15" h="1826">
                  <a:moveTo>
                    <a:pt x="861" y="1617"/>
                  </a:moveTo>
                  <a:cubicBezTo>
                    <a:pt x="944" y="1609"/>
                    <a:pt x="1025" y="1589"/>
                    <a:pt x="1098" y="1547"/>
                  </a:cubicBezTo>
                  <a:cubicBezTo>
                    <a:pt x="861" y="1440"/>
                    <a:pt x="861" y="1440"/>
                    <a:pt x="861" y="1440"/>
                  </a:cubicBezTo>
                  <a:lnTo>
                    <a:pt x="861" y="1617"/>
                  </a:lnTo>
                  <a:close/>
                  <a:moveTo>
                    <a:pt x="861" y="1200"/>
                  </a:moveTo>
                  <a:cubicBezTo>
                    <a:pt x="861" y="1325"/>
                    <a:pt x="861" y="1325"/>
                    <a:pt x="861" y="1325"/>
                  </a:cubicBezTo>
                  <a:cubicBezTo>
                    <a:pt x="1135" y="1450"/>
                    <a:pt x="1135" y="1450"/>
                    <a:pt x="1135" y="1450"/>
                  </a:cubicBezTo>
                  <a:cubicBezTo>
                    <a:pt x="1291" y="1380"/>
                    <a:pt x="1291" y="1380"/>
                    <a:pt x="1291" y="1380"/>
                  </a:cubicBezTo>
                  <a:cubicBezTo>
                    <a:pt x="1328" y="1333"/>
                    <a:pt x="1359" y="1273"/>
                    <a:pt x="1380" y="1213"/>
                  </a:cubicBezTo>
                  <a:cubicBezTo>
                    <a:pt x="1135" y="1328"/>
                    <a:pt x="1135" y="1328"/>
                    <a:pt x="1135" y="1328"/>
                  </a:cubicBezTo>
                  <a:lnTo>
                    <a:pt x="861" y="1200"/>
                  </a:lnTo>
                  <a:close/>
                  <a:moveTo>
                    <a:pt x="861" y="960"/>
                  </a:moveTo>
                  <a:cubicBezTo>
                    <a:pt x="861" y="1085"/>
                    <a:pt x="861" y="1085"/>
                    <a:pt x="861" y="1085"/>
                  </a:cubicBezTo>
                  <a:cubicBezTo>
                    <a:pt x="1135" y="1210"/>
                    <a:pt x="1135" y="1210"/>
                    <a:pt x="1135" y="1210"/>
                  </a:cubicBezTo>
                  <a:cubicBezTo>
                    <a:pt x="1409" y="1088"/>
                    <a:pt x="1409" y="1088"/>
                    <a:pt x="1409" y="1088"/>
                  </a:cubicBezTo>
                  <a:cubicBezTo>
                    <a:pt x="1409" y="960"/>
                    <a:pt x="1409" y="960"/>
                    <a:pt x="1409" y="960"/>
                  </a:cubicBezTo>
                  <a:cubicBezTo>
                    <a:pt x="1135" y="1088"/>
                    <a:pt x="1135" y="1088"/>
                    <a:pt x="1135" y="1088"/>
                  </a:cubicBezTo>
                  <a:lnTo>
                    <a:pt x="861" y="960"/>
                  </a:lnTo>
                  <a:close/>
                  <a:moveTo>
                    <a:pt x="1362" y="866"/>
                  </a:moveTo>
                  <a:cubicBezTo>
                    <a:pt x="905" y="866"/>
                    <a:pt x="905" y="866"/>
                    <a:pt x="905" y="866"/>
                  </a:cubicBezTo>
                  <a:cubicBezTo>
                    <a:pt x="1135" y="973"/>
                    <a:pt x="1135" y="973"/>
                    <a:pt x="1135" y="973"/>
                  </a:cubicBezTo>
                  <a:lnTo>
                    <a:pt x="1362" y="866"/>
                  </a:lnTo>
                  <a:close/>
                  <a:moveTo>
                    <a:pt x="425" y="1484"/>
                  </a:moveTo>
                  <a:cubicBezTo>
                    <a:pt x="461" y="1513"/>
                    <a:pt x="498" y="1536"/>
                    <a:pt x="540" y="1557"/>
                  </a:cubicBezTo>
                  <a:cubicBezTo>
                    <a:pt x="540" y="866"/>
                    <a:pt x="540" y="866"/>
                    <a:pt x="540" y="866"/>
                  </a:cubicBezTo>
                  <a:cubicBezTo>
                    <a:pt x="425" y="866"/>
                    <a:pt x="425" y="866"/>
                    <a:pt x="425" y="866"/>
                  </a:cubicBezTo>
                  <a:lnTo>
                    <a:pt x="425" y="1484"/>
                  </a:lnTo>
                  <a:close/>
                  <a:moveTo>
                    <a:pt x="644" y="1596"/>
                  </a:moveTo>
                  <a:cubicBezTo>
                    <a:pt x="678" y="1609"/>
                    <a:pt x="715" y="1615"/>
                    <a:pt x="756" y="1617"/>
                  </a:cubicBezTo>
                  <a:cubicBezTo>
                    <a:pt x="756" y="866"/>
                    <a:pt x="756" y="866"/>
                    <a:pt x="756" y="866"/>
                  </a:cubicBezTo>
                  <a:cubicBezTo>
                    <a:pt x="644" y="866"/>
                    <a:pt x="644" y="866"/>
                    <a:pt x="644" y="866"/>
                  </a:cubicBezTo>
                  <a:lnTo>
                    <a:pt x="644" y="1596"/>
                  </a:lnTo>
                  <a:close/>
                  <a:moveTo>
                    <a:pt x="0" y="0"/>
                  </a:moveTo>
                  <a:cubicBezTo>
                    <a:pt x="0" y="1020"/>
                    <a:pt x="0" y="1020"/>
                    <a:pt x="0" y="1020"/>
                  </a:cubicBezTo>
                  <a:cubicBezTo>
                    <a:pt x="0" y="1469"/>
                    <a:pt x="357" y="1826"/>
                    <a:pt x="806" y="1826"/>
                  </a:cubicBezTo>
                  <a:cubicBezTo>
                    <a:pt x="1257" y="1826"/>
                    <a:pt x="1615" y="1469"/>
                    <a:pt x="1615" y="1020"/>
                  </a:cubicBezTo>
                  <a:cubicBezTo>
                    <a:pt x="1615" y="0"/>
                    <a:pt x="1615" y="0"/>
                    <a:pt x="1615" y="0"/>
                  </a:cubicBezTo>
                  <a:lnTo>
                    <a:pt x="0" y="0"/>
                  </a:lnTo>
                  <a:close/>
                  <a:moveTo>
                    <a:pt x="321" y="866"/>
                  </a:moveTo>
                  <a:cubicBezTo>
                    <a:pt x="208" y="866"/>
                    <a:pt x="208" y="866"/>
                    <a:pt x="208" y="866"/>
                  </a:cubicBezTo>
                  <a:cubicBezTo>
                    <a:pt x="208" y="1020"/>
                    <a:pt x="208" y="1020"/>
                    <a:pt x="208" y="1020"/>
                  </a:cubicBezTo>
                  <a:cubicBezTo>
                    <a:pt x="208" y="1150"/>
                    <a:pt x="248" y="1273"/>
                    <a:pt x="321" y="1372"/>
                  </a:cubicBezTo>
                  <a:lnTo>
                    <a:pt x="321" y="866"/>
                  </a:lnTo>
                  <a:close/>
                  <a:moveTo>
                    <a:pt x="1513" y="1020"/>
                  </a:moveTo>
                  <a:cubicBezTo>
                    <a:pt x="1513" y="1409"/>
                    <a:pt x="1197" y="1722"/>
                    <a:pt x="806" y="1722"/>
                  </a:cubicBezTo>
                  <a:cubicBezTo>
                    <a:pt x="417" y="1722"/>
                    <a:pt x="104" y="1409"/>
                    <a:pt x="104" y="1020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513" y="104"/>
                    <a:pt x="1513" y="104"/>
                    <a:pt x="1513" y="104"/>
                  </a:cubicBezTo>
                  <a:lnTo>
                    <a:pt x="1513" y="1020"/>
                  </a:lnTo>
                  <a:close/>
                  <a:moveTo>
                    <a:pt x="1409" y="336"/>
                  </a:moveTo>
                  <a:cubicBezTo>
                    <a:pt x="1367" y="326"/>
                    <a:pt x="1294" y="321"/>
                    <a:pt x="1236" y="321"/>
                  </a:cubicBezTo>
                  <a:cubicBezTo>
                    <a:pt x="1054" y="321"/>
                    <a:pt x="928" y="378"/>
                    <a:pt x="795" y="435"/>
                  </a:cubicBezTo>
                  <a:cubicBezTo>
                    <a:pt x="683" y="485"/>
                    <a:pt x="563" y="545"/>
                    <a:pt x="388" y="545"/>
                  </a:cubicBezTo>
                  <a:cubicBezTo>
                    <a:pt x="334" y="545"/>
                    <a:pt x="274" y="540"/>
                    <a:pt x="208" y="527"/>
                  </a:cubicBezTo>
                  <a:cubicBezTo>
                    <a:pt x="208" y="415"/>
                    <a:pt x="208" y="415"/>
                    <a:pt x="208" y="415"/>
                  </a:cubicBezTo>
                  <a:cubicBezTo>
                    <a:pt x="268" y="425"/>
                    <a:pt x="326" y="430"/>
                    <a:pt x="381" y="430"/>
                  </a:cubicBezTo>
                  <a:cubicBezTo>
                    <a:pt x="550" y="430"/>
                    <a:pt x="670" y="368"/>
                    <a:pt x="780" y="318"/>
                  </a:cubicBezTo>
                  <a:cubicBezTo>
                    <a:pt x="918" y="258"/>
                    <a:pt x="1048" y="208"/>
                    <a:pt x="1242" y="208"/>
                  </a:cubicBezTo>
                  <a:cubicBezTo>
                    <a:pt x="1299" y="208"/>
                    <a:pt x="1364" y="216"/>
                    <a:pt x="1409" y="227"/>
                  </a:cubicBezTo>
                  <a:lnTo>
                    <a:pt x="1409" y="336"/>
                  </a:lnTo>
                  <a:close/>
                  <a:moveTo>
                    <a:pt x="1409" y="555"/>
                  </a:moveTo>
                  <a:cubicBezTo>
                    <a:pt x="1367" y="545"/>
                    <a:pt x="1296" y="540"/>
                    <a:pt x="1236" y="540"/>
                  </a:cubicBezTo>
                  <a:cubicBezTo>
                    <a:pt x="1059" y="540"/>
                    <a:pt x="934" y="608"/>
                    <a:pt x="806" y="665"/>
                  </a:cubicBezTo>
                  <a:cubicBezTo>
                    <a:pt x="691" y="712"/>
                    <a:pt x="568" y="762"/>
                    <a:pt x="388" y="762"/>
                  </a:cubicBezTo>
                  <a:cubicBezTo>
                    <a:pt x="334" y="762"/>
                    <a:pt x="274" y="756"/>
                    <a:pt x="208" y="743"/>
                  </a:cubicBezTo>
                  <a:cubicBezTo>
                    <a:pt x="208" y="634"/>
                    <a:pt x="208" y="634"/>
                    <a:pt x="208" y="634"/>
                  </a:cubicBezTo>
                  <a:cubicBezTo>
                    <a:pt x="268" y="644"/>
                    <a:pt x="326" y="649"/>
                    <a:pt x="381" y="649"/>
                  </a:cubicBezTo>
                  <a:cubicBezTo>
                    <a:pt x="581" y="649"/>
                    <a:pt x="678" y="597"/>
                    <a:pt x="790" y="548"/>
                  </a:cubicBezTo>
                  <a:cubicBezTo>
                    <a:pt x="926" y="490"/>
                    <a:pt x="1051" y="425"/>
                    <a:pt x="1242" y="425"/>
                  </a:cubicBezTo>
                  <a:cubicBezTo>
                    <a:pt x="1299" y="425"/>
                    <a:pt x="1364" y="433"/>
                    <a:pt x="1409" y="443"/>
                  </a:cubicBezTo>
                  <a:lnTo>
                    <a:pt x="1409" y="555"/>
                  </a:lnTo>
                  <a:close/>
                  <a:moveTo>
                    <a:pt x="1247" y="644"/>
                  </a:moveTo>
                  <a:cubicBezTo>
                    <a:pt x="1116" y="644"/>
                    <a:pt x="955" y="696"/>
                    <a:pt x="840" y="762"/>
                  </a:cubicBezTo>
                  <a:cubicBezTo>
                    <a:pt x="1409" y="762"/>
                    <a:pt x="1409" y="762"/>
                    <a:pt x="1409" y="762"/>
                  </a:cubicBezTo>
                  <a:cubicBezTo>
                    <a:pt x="1409" y="660"/>
                    <a:pt x="1409" y="660"/>
                    <a:pt x="1409" y="660"/>
                  </a:cubicBezTo>
                  <a:cubicBezTo>
                    <a:pt x="1362" y="647"/>
                    <a:pt x="1320" y="644"/>
                    <a:pt x="1247" y="644"/>
                  </a:cubicBezTo>
                  <a:moveTo>
                    <a:pt x="370" y="326"/>
                  </a:moveTo>
                  <a:cubicBezTo>
                    <a:pt x="501" y="326"/>
                    <a:pt x="662" y="274"/>
                    <a:pt x="777" y="208"/>
                  </a:cubicBezTo>
                  <a:cubicBezTo>
                    <a:pt x="208" y="208"/>
                    <a:pt x="208" y="208"/>
                    <a:pt x="208" y="208"/>
                  </a:cubicBezTo>
                  <a:cubicBezTo>
                    <a:pt x="208" y="310"/>
                    <a:pt x="208" y="310"/>
                    <a:pt x="208" y="310"/>
                  </a:cubicBezTo>
                  <a:cubicBezTo>
                    <a:pt x="255" y="323"/>
                    <a:pt x="297" y="326"/>
                    <a:pt x="370" y="3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rgbClr val="222222"/>
                </a:solidFill>
              </a:endParaRPr>
            </a:p>
          </p:txBody>
        </p:sp>
      </p:grp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1A6170D-C26A-4869-B3A1-39DC1DCC1A5E}"/>
              </a:ext>
            </a:extLst>
          </p:cNvPr>
          <p:cNvSpPr/>
          <p:nvPr userDrawn="1"/>
        </p:nvSpPr>
        <p:spPr>
          <a:xfrm>
            <a:off x="9896995" y="6142247"/>
            <a:ext cx="2295005" cy="180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9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2880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2880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b="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8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EB38-145D-4EA0-9622-728C469CF2D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3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xie@csu.edu.a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40598" y="1995223"/>
            <a:ext cx="8717802" cy="1726385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3200" dirty="0">
                <a:solidFill>
                  <a:srgbClr val="0070C0"/>
                </a:solidFill>
              </a:rPr>
              <a:t>Support to Researchers at CSU from Quantitative Consulting Unit (QCU)        </a:t>
            </a:r>
          </a:p>
          <a:p>
            <a:pPr algn="ctr"/>
            <a:endParaRPr lang="en-AU" sz="1000" dirty="0">
              <a:solidFill>
                <a:srgbClr val="0070C0"/>
              </a:solidFill>
            </a:endParaRPr>
          </a:p>
          <a:p>
            <a:pPr algn="ctr"/>
            <a:r>
              <a:rPr lang="en-AU" sz="2400" dirty="0">
                <a:solidFill>
                  <a:srgbClr val="0070C0"/>
                </a:solidFill>
              </a:rPr>
              <a:t>Office of Research Services and Graduate Studies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1285673" y="6463357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chemeClr val="bg1">
                    <a:lumMod val="50000"/>
                  </a:schemeClr>
                </a:solidFill>
              </a:rPr>
              <a:pPr/>
              <a:t>6/11/2024</a:t>
            </a:fld>
            <a:r>
              <a:rPr lang="en-AU" sz="1200" dirty="0">
                <a:solidFill>
                  <a:schemeClr val="bg1">
                    <a:lumMod val="50000"/>
                  </a:schemeClr>
                </a:solidFill>
              </a:rPr>
              <a:t> 	Copyright © Charles Sturt University 2020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394" y="4216260"/>
            <a:ext cx="6544588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5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33599-B8F5-A73C-39F3-7D702CB73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D68F7-C6DA-A919-99B0-ADE55EA7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048" y="6352784"/>
            <a:ext cx="475206" cy="365125"/>
          </a:xfrm>
        </p:spPr>
        <p:txBody>
          <a:bodyPr/>
          <a:lstStyle/>
          <a:p>
            <a:fld id="{F5AEA0E0-5CC6-4BD0-905C-A0021E419432}" type="slidenum">
              <a:rPr lang="en-GB" sz="12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GB" sz="12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9B97560-CF6E-E949-462F-137A5A135E4C}"/>
              </a:ext>
            </a:extLst>
          </p:cNvPr>
          <p:cNvSpPr txBox="1">
            <a:spLocks/>
          </p:cNvSpPr>
          <p:nvPr/>
        </p:nvSpPr>
        <p:spPr>
          <a:xfrm>
            <a:off x="1859415" y="63527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61F6459-839C-DAD1-9A78-F7C1500665DC}"/>
              </a:ext>
            </a:extLst>
          </p:cNvPr>
          <p:cNvSpPr txBox="1">
            <a:spLocks/>
          </p:cNvSpPr>
          <p:nvPr/>
        </p:nvSpPr>
        <p:spPr>
          <a:xfrm>
            <a:off x="320963" y="245053"/>
            <a:ext cx="9920317" cy="881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QCU </a:t>
            </a:r>
            <a:r>
              <a:rPr lang="en-AU" dirty="0">
                <a:solidFill>
                  <a:sysClr val="windowText" lastClr="000000"/>
                </a:solidFill>
                <a:latin typeface="Calibri Light" panose="020F0302020204030204"/>
              </a:rPr>
              <a:t>in the Research Support Organisational Chart </a:t>
            </a:r>
            <a:r>
              <a:rPr lang="en-AU" sz="2600" dirty="0">
                <a:solidFill>
                  <a:sysClr val="windowText" lastClr="000000"/>
                </a:solidFill>
                <a:latin typeface="Calibri Light" panose="020F0302020204030204"/>
              </a:rPr>
              <a:t>(2022)</a:t>
            </a: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:</a:t>
            </a:r>
          </a:p>
        </p:txBody>
      </p:sp>
      <p:pic>
        <p:nvPicPr>
          <p:cNvPr id="3" name="Picture 2" descr="A diagram of a support organization&#10;&#10;Description automatically generated">
            <a:extLst>
              <a:ext uri="{FF2B5EF4-FFF2-40B4-BE49-F238E27FC236}">
                <a16:creationId xmlns:a16="http://schemas.microsoft.com/office/drawing/2014/main" id="{542551DB-A0B3-587C-903C-FF606A0A7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561" y="1083343"/>
            <a:ext cx="8281386" cy="55017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AA834B-5F58-0B61-BF29-F30241E1F19F}"/>
              </a:ext>
            </a:extLst>
          </p:cNvPr>
          <p:cNvSpPr txBox="1"/>
          <p:nvPr/>
        </p:nvSpPr>
        <p:spPr>
          <a:xfrm>
            <a:off x="9681988" y="2272775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Acting Manager:</a:t>
            </a:r>
          </a:p>
          <a:p>
            <a:r>
              <a:rPr lang="en-AU" sz="1200" dirty="0">
                <a:solidFill>
                  <a:srgbClr val="FF0000"/>
                </a:solidFill>
              </a:rPr>
              <a:t>Emmaline Lear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BEA3918E-8026-FF44-36B6-F8C22FA89332}"/>
              </a:ext>
            </a:extLst>
          </p:cNvPr>
          <p:cNvCxnSpPr>
            <a:cxnSpLocks/>
          </p:cNvCxnSpPr>
          <p:nvPr/>
        </p:nvCxnSpPr>
        <p:spPr>
          <a:xfrm rot="5400000">
            <a:off x="10174025" y="2943906"/>
            <a:ext cx="798020" cy="325997"/>
          </a:xfrm>
          <a:prstGeom prst="curvedConnector3">
            <a:avLst>
              <a:gd name="adj1" fmla="val 10474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4DEDA41-A999-EEF1-DE06-54251A53A17E}"/>
              </a:ext>
            </a:extLst>
          </p:cNvPr>
          <p:cNvSpPr/>
          <p:nvPr/>
        </p:nvSpPr>
        <p:spPr>
          <a:xfrm>
            <a:off x="10075491" y="3497369"/>
            <a:ext cx="325998" cy="4571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B306CAB-940E-5A85-A654-047495FE65D6}"/>
              </a:ext>
            </a:extLst>
          </p:cNvPr>
          <p:cNvSpPr/>
          <p:nvPr/>
        </p:nvSpPr>
        <p:spPr>
          <a:xfrm>
            <a:off x="9901760" y="5260986"/>
            <a:ext cx="1016552" cy="1097281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551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CCABA-260D-4A60-BAD6-81A0819F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048" y="6352784"/>
            <a:ext cx="475206" cy="365125"/>
          </a:xfrm>
        </p:spPr>
        <p:txBody>
          <a:bodyPr/>
          <a:lstStyle/>
          <a:p>
            <a:fld id="{F5AEA0E0-5CC6-4BD0-905C-A0021E419432}" type="slidenum">
              <a:rPr lang="en-GB" sz="12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GB" sz="12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859415" y="63527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0963" y="245053"/>
            <a:ext cx="9395691" cy="881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QCU’s core </a:t>
            </a:r>
            <a:r>
              <a:rPr lang="en-AU" dirty="0">
                <a:solidFill>
                  <a:sysClr val="windowText" lastClr="000000"/>
                </a:solidFill>
                <a:latin typeface="Calibri Light" panose="020F0302020204030204"/>
              </a:rPr>
              <a:t>services</a:t>
            </a: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include: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0662" y="1393450"/>
            <a:ext cx="9116291" cy="469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consultancy on statistical theory and application related to research problems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Advice on, support to, and completion of statistical analysis needed from research projects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Tutorials/training for learning and using analysis software such as R, SPSS, G*Power3.1, </a:t>
            </a:r>
            <a:r>
              <a:rPr kumimoji="0" lang="en-AU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Netica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</a:t>
            </a:r>
            <a:r>
              <a:rPr kumimoji="0" lang="en-AU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Winsteps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Workshops for HDR students and researchers to enhance their statistical skills in special topics such as statistical power analysis, statistical analysis using R, Bayesian Networks, and IRT/</a:t>
            </a:r>
            <a:r>
              <a:rPr kumimoji="0" lang="en-AU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Rasch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models.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17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CCABA-260D-4A60-BAD6-81A0819F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048" y="6352784"/>
            <a:ext cx="475206" cy="365125"/>
          </a:xfrm>
        </p:spPr>
        <p:txBody>
          <a:bodyPr/>
          <a:lstStyle/>
          <a:p>
            <a:fld id="{F5AEA0E0-5CC6-4BD0-905C-A0021E419432}" type="slidenum">
              <a:rPr lang="en-GB" sz="12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GB" sz="12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859415" y="63527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7143" y="263527"/>
            <a:ext cx="10515600" cy="93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QCU’ service policy (effective 1</a:t>
            </a:r>
            <a:r>
              <a:rPr kumimoji="0" lang="en-AU" sz="36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</a:t>
            </a: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September 2017)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6456" y="1629611"/>
            <a:ext cx="9131300" cy="408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QCU provides a free (30-minute session) initial consultation service which may lead 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 Further paid consultation services - $150 per hour (if necessary an extra free (30-min.) consultation session is available for further confirming the terms and conditions of the consulting services) 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(So far </a:t>
            </a:r>
            <a:r>
              <a:rPr lang="en-AU" sz="2400" dirty="0">
                <a:solidFill>
                  <a:srgbClr val="5B9BD5"/>
                </a:solidFill>
                <a:latin typeface="Calibri" panose="020F0502020204030204"/>
              </a:rPr>
              <a:t>less than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5% of the cases are of this type)</a:t>
            </a: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12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CCABA-260D-4A60-BAD6-81A0819F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048" y="6352784"/>
            <a:ext cx="475206" cy="365125"/>
          </a:xfrm>
        </p:spPr>
        <p:txBody>
          <a:bodyPr/>
          <a:lstStyle/>
          <a:p>
            <a:fld id="{F5AEA0E0-5CC6-4BD0-905C-A0021E419432}" type="slidenum">
              <a:rPr lang="en-GB" sz="12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n-GB" sz="12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859415" y="63527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9363" y="198871"/>
            <a:ext cx="10515600" cy="93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QCU’ service policy (effective 1</a:t>
            </a:r>
            <a:r>
              <a:rPr kumimoji="0" lang="en-AU" sz="3600" b="0" i="0" u="none" strike="noStrike" kern="120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</a:t>
            </a:r>
            <a:r>
              <a:rPr kumimoji="0" lang="en-AU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September 2017)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9363" y="1334047"/>
            <a:ext cx="10079182" cy="4692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 Further free collaboration services (subject to an upper limit of the service hours allocated for each case) requiring co-authorship/ownership of research publications/outcomes if the contribution of the consultation service is substantial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time limit (per case) available for the free services will be as follows: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10 hours for honours and masters students;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20 hours for doctoral candidate students;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20 hours for staff members.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Service priority will be applied in the order of: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Masters by research and Doctoral students (first priority);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Staff members (second priority); and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Masters by course and Honours students (third priority).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A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Any consultation time which exceeds the limit may be charged at $75 per hour unless an exemption is granted by the Office of Research Services and Graduate Studies (subject to the availability of QCU’s consulting resources). </a:t>
            </a:r>
          </a:p>
        </p:txBody>
      </p:sp>
    </p:spTree>
    <p:extLst>
      <p:ext uri="{BB962C8B-B14F-4D97-AF65-F5344CB8AC3E}">
        <p14:creationId xmlns:p14="http://schemas.microsoft.com/office/powerpoint/2010/main" val="407622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CCABA-260D-4A60-BAD6-81A0819F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048" y="6352784"/>
            <a:ext cx="475206" cy="365125"/>
          </a:xfrm>
        </p:spPr>
        <p:txBody>
          <a:bodyPr/>
          <a:lstStyle/>
          <a:p>
            <a:fld id="{F5AEA0E0-5CC6-4BD0-905C-A0021E419432}" type="slidenum">
              <a:rPr lang="en-GB" sz="12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n-GB" sz="12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859415" y="63527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6351" y="175783"/>
            <a:ext cx="9732813" cy="840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QCU’s website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20" y="1288456"/>
            <a:ext cx="10626249" cy="4791871"/>
          </a:xfrm>
          <a:prstGeom prst="rect">
            <a:avLst/>
          </a:prstGeom>
        </p:spPr>
      </p:pic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9F8FB726-AD59-2F50-C54F-4EF9A43F32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999" y="2301817"/>
            <a:ext cx="6033331" cy="395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1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3601"/>
            <a:ext cx="10515600" cy="939730"/>
          </a:xfrm>
        </p:spPr>
        <p:txBody>
          <a:bodyPr>
            <a:normAutofit fontScale="90000"/>
          </a:bodyPr>
          <a:lstStyle/>
          <a:p>
            <a:r>
              <a:rPr lang="en-AU" dirty="0"/>
              <a:t>Scientific research is a business of interplay between the qualitative and quantitative components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C09F-8F10-48B8-BBDF-39974D85332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6/11/2024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 descr="C:\Users\John\Desktop\chart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72" y="2271269"/>
            <a:ext cx="6066741" cy="365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935765" y="1493042"/>
            <a:ext cx="2889250" cy="12247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400" b="1"/>
              <a:t>A Big Picture About DATA ANALYSIS</a:t>
            </a:r>
            <a:endParaRPr lang="en-AU" sz="2400" b="1" dirty="0"/>
          </a:p>
        </p:txBody>
      </p:sp>
      <p:sp>
        <p:nvSpPr>
          <p:cNvPr id="8" name="Snip Same Side Corner Rectangle 7"/>
          <p:cNvSpPr/>
          <p:nvPr/>
        </p:nvSpPr>
        <p:spPr>
          <a:xfrm rot="5400000">
            <a:off x="4575907" y="1715991"/>
            <a:ext cx="3718858" cy="4798400"/>
          </a:xfrm>
          <a:prstGeom prst="snip2SameRect">
            <a:avLst/>
          </a:prstGeom>
          <a:noFill/>
          <a:ln w="254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Lightning Bolt 8"/>
          <p:cNvSpPr/>
          <p:nvPr/>
        </p:nvSpPr>
        <p:spPr>
          <a:xfrm rot="8872404">
            <a:off x="8693445" y="4648636"/>
            <a:ext cx="900387" cy="1066888"/>
          </a:xfrm>
          <a:prstGeom prst="lightningBol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9130455" y="4631377"/>
            <a:ext cx="1277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C000"/>
                </a:solidFill>
              </a:rPr>
              <a:t>Qualitative</a:t>
            </a:r>
          </a:p>
          <a:p>
            <a:r>
              <a:rPr lang="en-AU" dirty="0">
                <a:solidFill>
                  <a:srgbClr val="FFC000"/>
                </a:solidFill>
              </a:rPr>
              <a:t>     Analysis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1752" y="2498249"/>
            <a:ext cx="1197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" dirty="0"/>
              <a:t>Quantitative</a:t>
            </a:r>
          </a:p>
          <a:p>
            <a:r>
              <a:rPr lang="en-AU" sz="1500" dirty="0"/>
              <a:t>Analysis</a:t>
            </a:r>
          </a:p>
        </p:txBody>
      </p:sp>
      <p:sp>
        <p:nvSpPr>
          <p:cNvPr id="12" name="Lightning Bolt 11"/>
          <p:cNvSpPr/>
          <p:nvPr/>
        </p:nvSpPr>
        <p:spPr>
          <a:xfrm rot="934829">
            <a:off x="2999549" y="2821646"/>
            <a:ext cx="649772" cy="627257"/>
          </a:xfrm>
          <a:prstGeom prst="lightningBol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ounded Rectangle 12"/>
          <p:cNvSpPr/>
          <p:nvPr/>
        </p:nvSpPr>
        <p:spPr>
          <a:xfrm>
            <a:off x="2613289" y="3300059"/>
            <a:ext cx="1816068" cy="1685423"/>
          </a:xfrm>
          <a:prstGeom prst="round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99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6651-629D-46B1-9AC9-1F02163A2A4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1857" y="4404896"/>
            <a:ext cx="6647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solidFill>
                  <a:prstClr val="black"/>
                </a:solidFill>
              </a:rPr>
              <a:t>John </a:t>
            </a:r>
            <a:r>
              <a:rPr lang="en-AU" b="1" dirty="0" err="1">
                <a:solidFill>
                  <a:prstClr val="black"/>
                </a:solidFill>
              </a:rPr>
              <a:t>Xie</a:t>
            </a:r>
            <a:r>
              <a:rPr lang="en-AU" dirty="0">
                <a:solidFill>
                  <a:prstClr val="black"/>
                </a:solidFill>
              </a:rPr>
              <a:t> contact details: Email: </a:t>
            </a:r>
            <a:r>
              <a:rPr lang="en-AU" dirty="0">
                <a:solidFill>
                  <a:prstClr val="black"/>
                </a:solidFill>
                <a:hlinkClick r:id="rId3"/>
              </a:rPr>
              <a:t>gxie@csu.edu.au</a:t>
            </a:r>
            <a:r>
              <a:rPr lang="en-AU" dirty="0">
                <a:solidFill>
                  <a:prstClr val="black"/>
                </a:solidFill>
              </a:rPr>
              <a:t> </a:t>
            </a:r>
          </a:p>
          <a:p>
            <a:r>
              <a:rPr lang="en-AU" dirty="0">
                <a:solidFill>
                  <a:prstClr val="black"/>
                </a:solidFill>
              </a:rPr>
              <a:t>	                           Phone: +61-2-69332229 		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838200" y="6402584"/>
            <a:ext cx="7050932" cy="384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B37C09F-8F10-48B8-BBDF-39974D853322}" type="datetime1">
              <a:rPr lang="en-AU" sz="1200" smtClean="0">
                <a:solidFill>
                  <a:srgbClr val="FFFFFF">
                    <a:lumMod val="50000"/>
                  </a:srgbClr>
                </a:solidFill>
              </a:rPr>
              <a:pPr/>
              <a:t>6/11/2024</a:t>
            </a:fld>
            <a:r>
              <a:rPr lang="en-AU" sz="1200" dirty="0">
                <a:solidFill>
                  <a:srgbClr val="FFFFFF">
                    <a:lumMod val="50000"/>
                  </a:srgbClr>
                </a:solidFill>
              </a:rPr>
              <a:t> 	Copyright © Charles Sturt University 2020 </a:t>
            </a:r>
          </a:p>
        </p:txBody>
      </p:sp>
      <p:sp>
        <p:nvSpPr>
          <p:cNvPr id="9" name="Content Placeholder 2"/>
          <p:cNvSpPr txBox="1">
            <a:spLocks noGrp="1"/>
          </p:cNvSpPr>
          <p:nvPr>
            <p:ph idx="1"/>
          </p:nvPr>
        </p:nvSpPr>
        <p:spPr>
          <a:xfrm>
            <a:off x="1283677" y="1816997"/>
            <a:ext cx="8727831" cy="24730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AU" sz="6000" dirty="0">
                <a:solidFill>
                  <a:schemeClr val="accent1">
                    <a:lumMod val="50000"/>
                  </a:schemeClr>
                </a:solidFill>
              </a:rPr>
              <a:t>Thank You </a:t>
            </a:r>
          </a:p>
          <a:p>
            <a:pPr marL="0" indent="0" algn="ctr">
              <a:buFont typeface="Arial" pitchFamily="34" charset="0"/>
              <a:buNone/>
            </a:pP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for </a:t>
            </a:r>
            <a:r>
              <a:rPr lang="en-AU">
                <a:solidFill>
                  <a:schemeClr val="accent1">
                    <a:lumMod val="50000"/>
                  </a:schemeClr>
                </a:solidFill>
              </a:rPr>
              <a:t>your attention and</a:t>
            </a: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AU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Welcome for Questions and Comments </a:t>
            </a:r>
          </a:p>
        </p:txBody>
      </p:sp>
    </p:spTree>
    <p:extLst>
      <p:ext uri="{BB962C8B-B14F-4D97-AF65-F5344CB8AC3E}">
        <p14:creationId xmlns:p14="http://schemas.microsoft.com/office/powerpoint/2010/main" val="33892397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CU_PPT_template.potx" id="{330BC499-5FC0-4219-BFA9-9E33E9D98A23}" vid="{5C68EC71-DE8D-44EC-9A72-5F51926CB516}"/>
    </a:ext>
  </a:extLst>
</a:theme>
</file>

<file path=ppt/theme/theme2.xml><?xml version="1.0" encoding="utf-8"?>
<a:theme xmlns:a="http://schemas.openxmlformats.org/drawingml/2006/main" name="Charles Sturt University">
  <a:themeElements>
    <a:clrScheme name="CHARLES STYRT UNI-url colours">
      <a:dk1>
        <a:srgbClr val="222222"/>
      </a:dk1>
      <a:lt1>
        <a:srgbClr val="FFFFFF"/>
      </a:lt1>
      <a:dk2>
        <a:srgbClr val="F0572A"/>
      </a:dk2>
      <a:lt2>
        <a:srgbClr val="C7B8A0"/>
      </a:lt2>
      <a:accent1>
        <a:srgbClr val="222944"/>
      </a:accent1>
      <a:accent2>
        <a:srgbClr val="736858"/>
      </a:accent2>
      <a:accent3>
        <a:srgbClr val="E9CECA"/>
      </a:accent3>
      <a:accent4>
        <a:srgbClr val="519674"/>
      </a:accent4>
      <a:accent5>
        <a:srgbClr val="0E3A32"/>
      </a:accent5>
      <a:accent6>
        <a:srgbClr val="567DC3"/>
      </a:accent6>
      <a:hlink>
        <a:srgbClr val="F0572A"/>
      </a:hlink>
      <a:folHlink>
        <a:srgbClr val="9090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U-Simple template" id="{B0781DCF-32CB-4EF5-8CF4-33F06E438B53}" vid="{B7F402EC-BCD7-4CC8-9C85-59D144B94EA9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CU_PPT_template.potx" id="{330BC499-5FC0-4219-BFA9-9E33E9D98A23}" vid="{5C68EC71-DE8D-44EC-9A72-5F51926CB516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CU_PPT_template.potx" id="{330BC499-5FC0-4219-BFA9-9E33E9D98A23}" vid="{5C68EC71-DE8D-44EC-9A72-5F51926CB51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QCU_PPT_template</Template>
  <TotalTime>165</TotalTime>
  <Words>499</Words>
  <Application>Microsoft Office PowerPoint</Application>
  <PresentationFormat>Widescreen</PresentationFormat>
  <Paragraphs>58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1_Office Theme</vt:lpstr>
      <vt:lpstr>Charles Sturt University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Scientific research is a business of interplay between the qualitative and quantitative components</vt:lpstr>
      <vt:lpstr>PowerPoint Presentation</vt:lpstr>
    </vt:vector>
  </TitlesOfParts>
  <Company>Charles Sturt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Xie, Gang</dc:creator>
  <cp:lastModifiedBy>Xie, Gang</cp:lastModifiedBy>
  <cp:revision>39</cp:revision>
  <dcterms:created xsi:type="dcterms:W3CDTF">2017-08-15T06:12:21Z</dcterms:created>
  <dcterms:modified xsi:type="dcterms:W3CDTF">2024-11-05T22:40:00Z</dcterms:modified>
</cp:coreProperties>
</file>