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5" r:id="rId2"/>
    <p:sldId id="257" r:id="rId3"/>
    <p:sldId id="263" r:id="rId4"/>
    <p:sldId id="261" r:id="rId5"/>
    <p:sldId id="262"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3E35CD-F7E5-7554-10B7-BCF0D6D6C2DD}" v="6" dt="2025-10-10T21:16:23.1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694"/>
  </p:normalViewPr>
  <p:slideViewPr>
    <p:cSldViewPr snapToGrid="0">
      <p:cViewPr varScale="1">
        <p:scale>
          <a:sx n="59" d="100"/>
          <a:sy n="59" d="100"/>
        </p:scale>
        <p:origin x="8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all, Felicity" userId="S::fsmall@csu.edu.au::8134e50f-84d6-4238-85e4-378112e0fd38" providerId="AD" clId="Web-{873E35CD-F7E5-7554-10B7-BCF0D6D6C2DD}"/>
    <pc:docChg chg="modSld">
      <pc:chgData name="Small, Felicity" userId="S::fsmall@csu.edu.au::8134e50f-84d6-4238-85e4-378112e0fd38" providerId="AD" clId="Web-{873E35CD-F7E5-7554-10B7-BCF0D6D6C2DD}" dt="2025-10-10T21:16:20.404" v="33" actId="20577"/>
      <pc:docMkLst>
        <pc:docMk/>
      </pc:docMkLst>
      <pc:sldChg chg="modNotes">
        <pc:chgData name="Small, Felicity" userId="S::fsmall@csu.edu.au::8134e50f-84d6-4238-85e4-378112e0fd38" providerId="AD" clId="Web-{873E35CD-F7E5-7554-10B7-BCF0D6D6C2DD}" dt="2025-10-10T21:10:30.255" v="22"/>
        <pc:sldMkLst>
          <pc:docMk/>
          <pc:sldMk cId="3679459459" sldId="257"/>
        </pc:sldMkLst>
      </pc:sldChg>
      <pc:sldChg chg="modSp">
        <pc:chgData name="Small, Felicity" userId="S::fsmall@csu.edu.au::8134e50f-84d6-4238-85e4-378112e0fd38" providerId="AD" clId="Web-{873E35CD-F7E5-7554-10B7-BCF0D6D6C2DD}" dt="2025-10-10T21:16:20.404" v="33" actId="20577"/>
        <pc:sldMkLst>
          <pc:docMk/>
          <pc:sldMk cId="519037771" sldId="259"/>
        </pc:sldMkLst>
        <pc:spChg chg="mod">
          <ac:chgData name="Small, Felicity" userId="S::fsmall@csu.edu.au::8134e50f-84d6-4238-85e4-378112e0fd38" providerId="AD" clId="Web-{873E35CD-F7E5-7554-10B7-BCF0D6D6C2DD}" dt="2025-10-10T21:16:20.404" v="33" actId="20577"/>
          <ac:spMkLst>
            <pc:docMk/>
            <pc:sldMk cId="519037771" sldId="259"/>
            <ac:spMk id="5" creationId="{C7FF8E3C-F164-61B5-7F89-2F5D9B77A109}"/>
          </ac:spMkLst>
        </pc:spChg>
      </pc:sldChg>
      <pc:sldChg chg="modNotes">
        <pc:chgData name="Small, Felicity" userId="S::fsmall@csu.edu.au::8134e50f-84d6-4238-85e4-378112e0fd38" providerId="AD" clId="Web-{873E35CD-F7E5-7554-10B7-BCF0D6D6C2DD}" dt="2025-10-10T21:10:58.802" v="29"/>
        <pc:sldMkLst>
          <pc:docMk/>
          <pc:sldMk cId="3745068950" sldId="261"/>
        </pc:sldMkLst>
      </pc:sldChg>
      <pc:sldChg chg="modSp">
        <pc:chgData name="Small, Felicity" userId="S::fsmall@csu.edu.au::8134e50f-84d6-4238-85e4-378112e0fd38" providerId="AD" clId="Web-{873E35CD-F7E5-7554-10B7-BCF0D6D6C2DD}" dt="2025-10-10T21:15:11.039" v="32" actId="1076"/>
        <pc:sldMkLst>
          <pc:docMk/>
          <pc:sldMk cId="2237403758" sldId="262"/>
        </pc:sldMkLst>
        <pc:picChg chg="mod">
          <ac:chgData name="Small, Felicity" userId="S::fsmall@csu.edu.au::8134e50f-84d6-4238-85e4-378112e0fd38" providerId="AD" clId="Web-{873E35CD-F7E5-7554-10B7-BCF0D6D6C2DD}" dt="2025-10-10T21:15:11.039" v="32" actId="1076"/>
          <ac:picMkLst>
            <pc:docMk/>
            <pc:sldMk cId="2237403758" sldId="262"/>
            <ac:picMk id="4" creationId="{63FA340C-CD24-78B7-5A77-DE5B3EC528E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5661D1-C901-4BF7-BC9B-22124833B286}" type="datetimeFigureOut">
              <a:rPr lang="en-AU" smtClean="0"/>
              <a:t>10/10/2025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2A71A4-A22E-4216-AC6B-FA246BE0A7C5}" type="slidenum">
              <a:rPr lang="en-AU" smtClean="0"/>
              <a:t>‹#›</a:t>
            </a:fld>
            <a:endParaRPr lang="en-AU"/>
          </a:p>
        </p:txBody>
      </p:sp>
    </p:spTree>
    <p:extLst>
      <p:ext uri="{BB962C8B-B14F-4D97-AF65-F5344CB8AC3E}">
        <p14:creationId xmlns:p14="http://schemas.microsoft.com/office/powerpoint/2010/main" val="1130300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NOhttps:/youtu.be/Q-Vb7c5dj_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youtu.be/v88gbtKBTv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Og designed slide</a:t>
            </a:r>
          </a:p>
        </p:txBody>
      </p:sp>
      <p:sp>
        <p:nvSpPr>
          <p:cNvPr id="4" name="Slide Number Placeholder 3"/>
          <p:cNvSpPr>
            <a:spLocks noGrp="1"/>
          </p:cNvSpPr>
          <p:nvPr>
            <p:ph type="sldNum" sz="quarter" idx="5"/>
          </p:nvPr>
        </p:nvSpPr>
        <p:spPr/>
        <p:txBody>
          <a:bodyPr/>
          <a:lstStyle/>
          <a:p>
            <a:fld id="{BD642B40-0F74-489C-AE3C-5FA416B02AB7}" type="slidenum">
              <a:rPr lang="en-AU" smtClean="0"/>
              <a:t>1</a:t>
            </a:fld>
            <a:endParaRPr lang="en-AU"/>
          </a:p>
        </p:txBody>
      </p:sp>
    </p:spTree>
    <p:extLst>
      <p:ext uri="{BB962C8B-B14F-4D97-AF65-F5344CB8AC3E}">
        <p14:creationId xmlns:p14="http://schemas.microsoft.com/office/powerpoint/2010/main" val="858279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Notes:</a:t>
            </a:r>
            <a:endParaRPr lang="en-US" dirty="0"/>
          </a:p>
          <a:p>
            <a:r>
              <a:rPr lang="en-US" dirty="0">
                <a:hlinkClick r:id="rId3"/>
              </a:rPr>
              <a:t>https://youtu.be/Q-Vb7c5dj_g</a:t>
            </a:r>
            <a:r>
              <a:rPr lang="en-US" dirty="0"/>
              <a:t> link to video</a:t>
            </a:r>
            <a:endParaRPr lang="en-US">
              <a:ea typeface="Calibri"/>
              <a:cs typeface="Calibri"/>
            </a:endParaRPr>
          </a:p>
        </p:txBody>
      </p:sp>
      <p:sp>
        <p:nvSpPr>
          <p:cNvPr id="4" name="Slide Number Placeholder 3"/>
          <p:cNvSpPr>
            <a:spLocks noGrp="1"/>
          </p:cNvSpPr>
          <p:nvPr>
            <p:ph type="sldNum" sz="quarter" idx="5"/>
          </p:nvPr>
        </p:nvSpPr>
        <p:spPr/>
        <p:txBody>
          <a:bodyPr/>
          <a:lstStyle/>
          <a:p>
            <a:fld id="{5D2A71A4-A22E-4216-AC6B-FA246BE0A7C5}" type="slidenum">
              <a:rPr lang="en-AU" smtClean="0"/>
              <a:t>2</a:t>
            </a:fld>
            <a:endParaRPr lang="en-AU"/>
          </a:p>
        </p:txBody>
      </p:sp>
    </p:spTree>
    <p:extLst>
      <p:ext uri="{BB962C8B-B14F-4D97-AF65-F5344CB8AC3E}">
        <p14:creationId xmlns:p14="http://schemas.microsoft.com/office/powerpoint/2010/main" val="3847063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Notes:</a:t>
            </a:r>
          </a:p>
          <a:p>
            <a:r>
              <a:rPr lang="en-US" dirty="0">
                <a:hlinkClick r:id="rId3"/>
              </a:rPr>
              <a:t>https://youtu.be/v88gbtKBTv4</a:t>
            </a:r>
            <a:endParaRPr lang="en-US"/>
          </a:p>
          <a:p>
            <a:endParaRPr lang="en-US" dirty="0"/>
          </a:p>
        </p:txBody>
      </p:sp>
      <p:sp>
        <p:nvSpPr>
          <p:cNvPr id="4" name="Slide Number Placeholder 3"/>
          <p:cNvSpPr>
            <a:spLocks noGrp="1"/>
          </p:cNvSpPr>
          <p:nvPr>
            <p:ph type="sldNum" sz="quarter" idx="5"/>
          </p:nvPr>
        </p:nvSpPr>
        <p:spPr/>
        <p:txBody>
          <a:bodyPr/>
          <a:lstStyle/>
          <a:p>
            <a:fld id="{5D2A71A4-A22E-4216-AC6B-FA246BE0A7C5}" type="slidenum">
              <a:rPr lang="en-AU" smtClean="0"/>
              <a:t>4</a:t>
            </a:fld>
            <a:endParaRPr lang="en-AU"/>
          </a:p>
        </p:txBody>
      </p:sp>
    </p:spTree>
    <p:extLst>
      <p:ext uri="{BB962C8B-B14F-4D97-AF65-F5344CB8AC3E}">
        <p14:creationId xmlns:p14="http://schemas.microsoft.com/office/powerpoint/2010/main" val="22866865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C53B3-6BFE-F468-4114-B5274B880C1B}"/>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638CD856-F649-9A56-287D-C4442B4F8BFE}"/>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7" name="Rectangle 6">
            <a:extLst>
              <a:ext uri="{FF2B5EF4-FFF2-40B4-BE49-F238E27FC236}">
                <a16:creationId xmlns:a16="http://schemas.microsoft.com/office/drawing/2014/main" id="{BF6B03FA-AC85-ACC0-924D-F4A8858A6CD0}"/>
              </a:ext>
            </a:extLst>
          </p:cNvPr>
          <p:cNvSpPr/>
          <p:nvPr userDrawn="1"/>
        </p:nvSpPr>
        <p:spPr>
          <a:xfrm>
            <a:off x="0" y="5729469"/>
            <a:ext cx="12192000" cy="11285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descr="Charles Sturt University">
            <a:extLst>
              <a:ext uri="{FF2B5EF4-FFF2-40B4-BE49-F238E27FC236}">
                <a16:creationId xmlns:a16="http://schemas.microsoft.com/office/drawing/2014/main" id="{B33FFB98-05CF-DF11-5864-01A616E84A7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1536"/>
          <a:stretch/>
        </p:blipFill>
        <p:spPr bwMode="auto">
          <a:xfrm>
            <a:off x="4158615" y="5984712"/>
            <a:ext cx="1937385" cy="627380"/>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7EFB903D-6A0F-9622-47B0-096E95F5854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975" t="24885" r="61383"/>
          <a:stretch/>
        </p:blipFill>
        <p:spPr bwMode="auto">
          <a:xfrm>
            <a:off x="6392006" y="5972012"/>
            <a:ext cx="1384300" cy="6057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33878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D1C03-841E-EEAC-4798-433ED7B671E2}"/>
              </a:ext>
            </a:extLst>
          </p:cNvPr>
          <p:cNvSpPr>
            <a:spLocks noGrp="1"/>
          </p:cNvSpPr>
          <p:nvPr>
            <p:ph type="title"/>
          </p:nvPr>
        </p:nvSpPr>
        <p:spPr/>
        <p:txBody>
          <a:bodyPr>
            <a:normAutofit/>
          </a:bodyPr>
          <a:lstStyle>
            <a:lvl1pPr>
              <a:defRPr sz="5000" b="1">
                <a:solidFill>
                  <a:schemeClr val="accent2"/>
                </a:solidFill>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E790E50D-8B84-1251-0FF0-02E2CE103243}"/>
              </a:ext>
            </a:extLst>
          </p:cNvPr>
          <p:cNvSpPr>
            <a:spLocks noGrp="1"/>
          </p:cNvSpPr>
          <p:nvPr>
            <p:ph idx="1"/>
          </p:nvPr>
        </p:nvSpPr>
        <p:spPr/>
        <p:txBody>
          <a:bodyPr/>
          <a:lstStyle>
            <a:lvl1pPr>
              <a:lnSpc>
                <a:spcPct val="100000"/>
              </a:lnSpc>
              <a:spcBef>
                <a:spcPts val="800"/>
              </a:spcBef>
              <a:defRPr/>
            </a:lvl1pPr>
            <a:lvl2pPr>
              <a:lnSpc>
                <a:spcPct val="100000"/>
              </a:lnSpc>
              <a:spcBef>
                <a:spcPts val="800"/>
              </a:spcBef>
              <a:defRPr/>
            </a:lvl2pPr>
            <a:lvl3pPr>
              <a:lnSpc>
                <a:spcPct val="100000"/>
              </a:lnSpc>
              <a:spcBef>
                <a:spcPts val="800"/>
              </a:spcBef>
              <a:defRPr/>
            </a:lvl3pPr>
            <a:lvl4pPr>
              <a:lnSpc>
                <a:spcPct val="100000"/>
              </a:lnSpc>
              <a:spcBef>
                <a:spcPts val="800"/>
              </a:spcBef>
              <a:defRPr/>
            </a:lvl4pPr>
            <a:lvl5pPr>
              <a:lnSpc>
                <a:spcPct val="100000"/>
              </a:lnSpc>
              <a:spcBef>
                <a:spcPts val="8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4">
            <a:extLst>
              <a:ext uri="{FF2B5EF4-FFF2-40B4-BE49-F238E27FC236}">
                <a16:creationId xmlns:a16="http://schemas.microsoft.com/office/drawing/2014/main" id="{847DBDB0-0D6F-09DD-85E4-07191C82FD1F}"/>
              </a:ext>
            </a:extLst>
          </p:cNvPr>
          <p:cNvSpPr/>
          <p:nvPr userDrawn="1"/>
        </p:nvSpPr>
        <p:spPr>
          <a:xfrm>
            <a:off x="0" y="6114553"/>
            <a:ext cx="6096000" cy="74344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Charles Sturt University">
            <a:extLst>
              <a:ext uri="{FF2B5EF4-FFF2-40B4-BE49-F238E27FC236}">
                <a16:creationId xmlns:a16="http://schemas.microsoft.com/office/drawing/2014/main" id="{501E5EC7-A1FB-DC12-3FA3-7B07AE13B73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1536"/>
          <a:stretch/>
        </p:blipFill>
        <p:spPr bwMode="auto">
          <a:xfrm>
            <a:off x="6463317" y="6276363"/>
            <a:ext cx="1260196" cy="408087"/>
          </a:xfrm>
          <a:prstGeom prst="rect">
            <a:avLst/>
          </a:prstGeom>
          <a:noFill/>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852A68A0-503C-E28E-6D8B-A4B520F43F30}"/>
              </a:ext>
            </a:extLst>
          </p:cNvPr>
          <p:cNvSpPr txBox="1"/>
          <p:nvPr userDrawn="1"/>
        </p:nvSpPr>
        <p:spPr>
          <a:xfrm>
            <a:off x="306458" y="6356671"/>
            <a:ext cx="5789542" cy="523220"/>
          </a:xfrm>
          <a:prstGeom prst="rect">
            <a:avLst/>
          </a:prstGeom>
          <a:noFill/>
        </p:spPr>
        <p:txBody>
          <a:bodyPr wrap="square" rtlCol="0">
            <a:spAutoFit/>
          </a:bodyPr>
          <a:lstStyle/>
          <a:p>
            <a:r>
              <a:rPr lang="en-GB" sz="1400" b="1" dirty="0">
                <a:solidFill>
                  <a:schemeClr val="accent2"/>
                </a:solidFill>
              </a:rPr>
              <a:t>Session Two</a:t>
            </a:r>
            <a:r>
              <a:rPr lang="en-GB" sz="1400" b="1" dirty="0">
                <a:solidFill>
                  <a:schemeClr val="bg1"/>
                </a:solidFill>
              </a:rPr>
              <a:t> </a:t>
            </a:r>
            <a:r>
              <a:rPr lang="en-GB" sz="1400" dirty="0">
                <a:solidFill>
                  <a:schemeClr val="bg1"/>
                </a:solidFill>
              </a:rPr>
              <a:t>Get your hands dirty</a:t>
            </a:r>
          </a:p>
          <a:p>
            <a:endParaRPr lang="en-AU" sz="1400" dirty="0">
              <a:solidFill>
                <a:schemeClr val="bg1"/>
              </a:solidFill>
            </a:endParaRPr>
          </a:p>
        </p:txBody>
      </p:sp>
      <p:pic>
        <p:nvPicPr>
          <p:cNvPr id="4" name="Picture 3">
            <a:extLst>
              <a:ext uri="{FF2B5EF4-FFF2-40B4-BE49-F238E27FC236}">
                <a16:creationId xmlns:a16="http://schemas.microsoft.com/office/drawing/2014/main" id="{F57BFE5A-902A-C098-9EB6-4671EC881D4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975" t="24885" r="61383"/>
          <a:stretch/>
        </p:blipFill>
        <p:spPr bwMode="auto">
          <a:xfrm>
            <a:off x="7870347" y="6272270"/>
            <a:ext cx="941879" cy="4121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43326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D1C03-841E-EEAC-4798-433ED7B671E2}"/>
              </a:ext>
            </a:extLst>
          </p:cNvPr>
          <p:cNvSpPr>
            <a:spLocks noGrp="1"/>
          </p:cNvSpPr>
          <p:nvPr>
            <p:ph type="title"/>
          </p:nvPr>
        </p:nvSpPr>
        <p:spPr/>
        <p:txBody>
          <a:bodyPr>
            <a:normAutofit/>
          </a:bodyPr>
          <a:lstStyle>
            <a:lvl1pPr>
              <a:defRPr sz="5000" b="1">
                <a:solidFill>
                  <a:schemeClr val="accent2"/>
                </a:solidFill>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E790E50D-8B84-1251-0FF0-02E2CE103243}"/>
              </a:ext>
            </a:extLst>
          </p:cNvPr>
          <p:cNvSpPr>
            <a:spLocks noGrp="1"/>
          </p:cNvSpPr>
          <p:nvPr>
            <p:ph idx="1"/>
          </p:nvPr>
        </p:nvSpPr>
        <p:spPr/>
        <p:txBody>
          <a:bodyPr/>
          <a:lstStyle>
            <a:lvl1pPr>
              <a:lnSpc>
                <a:spcPct val="100000"/>
              </a:lnSpc>
              <a:spcBef>
                <a:spcPts val="800"/>
              </a:spcBef>
              <a:defRPr>
                <a:solidFill>
                  <a:schemeClr val="bg1"/>
                </a:solidFill>
              </a:defRPr>
            </a:lvl1pPr>
            <a:lvl2pPr>
              <a:lnSpc>
                <a:spcPct val="100000"/>
              </a:lnSpc>
              <a:spcBef>
                <a:spcPts val="800"/>
              </a:spcBef>
              <a:defRPr>
                <a:solidFill>
                  <a:schemeClr val="bg1"/>
                </a:solidFill>
              </a:defRPr>
            </a:lvl2pPr>
            <a:lvl3pPr>
              <a:lnSpc>
                <a:spcPct val="100000"/>
              </a:lnSpc>
              <a:spcBef>
                <a:spcPts val="800"/>
              </a:spcBef>
              <a:defRPr>
                <a:solidFill>
                  <a:schemeClr val="bg1"/>
                </a:solidFill>
              </a:defRPr>
            </a:lvl3pPr>
            <a:lvl4pPr>
              <a:lnSpc>
                <a:spcPct val="100000"/>
              </a:lnSpc>
              <a:spcBef>
                <a:spcPts val="800"/>
              </a:spcBef>
              <a:defRPr>
                <a:solidFill>
                  <a:schemeClr val="bg1"/>
                </a:solidFill>
              </a:defRPr>
            </a:lvl4pPr>
            <a:lvl5pPr>
              <a:lnSpc>
                <a:spcPct val="100000"/>
              </a:lnSpc>
              <a:spcBef>
                <a:spcPts val="800"/>
              </a:spcBef>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87703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D1C03-841E-EEAC-4798-433ED7B671E2}"/>
              </a:ext>
            </a:extLst>
          </p:cNvPr>
          <p:cNvSpPr>
            <a:spLocks noGrp="1"/>
          </p:cNvSpPr>
          <p:nvPr>
            <p:ph type="title"/>
          </p:nvPr>
        </p:nvSpPr>
        <p:spPr>
          <a:xfrm>
            <a:off x="838200" y="365126"/>
            <a:ext cx="10515600" cy="743448"/>
          </a:xfrm>
        </p:spPr>
        <p:txBody>
          <a:bodyPr>
            <a:normAutofit/>
          </a:bodyPr>
          <a:lstStyle>
            <a:lvl1pPr>
              <a:defRPr sz="4000" b="1">
                <a:solidFill>
                  <a:schemeClr val="accent2"/>
                </a:solidFill>
              </a:defRPr>
            </a:lvl1pPr>
          </a:lstStyle>
          <a:p>
            <a:r>
              <a:rPr lang="en-US" dirty="0"/>
              <a:t>Click to edit Master title style</a:t>
            </a:r>
            <a:endParaRPr lang="en-AU" dirty="0"/>
          </a:p>
        </p:txBody>
      </p:sp>
      <p:sp>
        <p:nvSpPr>
          <p:cNvPr id="3" name="Rectangle 2">
            <a:extLst>
              <a:ext uri="{FF2B5EF4-FFF2-40B4-BE49-F238E27FC236}">
                <a16:creationId xmlns:a16="http://schemas.microsoft.com/office/drawing/2014/main" id="{CD3FEE19-6D70-340C-78C3-D83AE6EE2D30}"/>
              </a:ext>
            </a:extLst>
          </p:cNvPr>
          <p:cNvSpPr/>
          <p:nvPr userDrawn="1"/>
        </p:nvSpPr>
        <p:spPr>
          <a:xfrm>
            <a:off x="0" y="6114553"/>
            <a:ext cx="6096000" cy="74344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B5391B23-E32B-A798-8770-17BFADC6D964}"/>
              </a:ext>
            </a:extLst>
          </p:cNvPr>
          <p:cNvSpPr txBox="1"/>
          <p:nvPr userDrawn="1"/>
        </p:nvSpPr>
        <p:spPr>
          <a:xfrm>
            <a:off x="306458" y="6356671"/>
            <a:ext cx="5789542" cy="523220"/>
          </a:xfrm>
          <a:prstGeom prst="rect">
            <a:avLst/>
          </a:prstGeom>
          <a:noFill/>
        </p:spPr>
        <p:txBody>
          <a:bodyPr wrap="square" rtlCol="0">
            <a:spAutoFit/>
          </a:bodyPr>
          <a:lstStyle/>
          <a:p>
            <a:r>
              <a:rPr lang="en-GB" sz="1400" b="1" dirty="0">
                <a:solidFill>
                  <a:schemeClr val="accent2"/>
                </a:solidFill>
              </a:rPr>
              <a:t>Session Two</a:t>
            </a:r>
            <a:r>
              <a:rPr lang="en-GB" sz="1400" b="1" dirty="0">
                <a:solidFill>
                  <a:schemeClr val="bg1"/>
                </a:solidFill>
              </a:rPr>
              <a:t> </a:t>
            </a:r>
            <a:r>
              <a:rPr lang="en-GB" sz="1400" dirty="0">
                <a:solidFill>
                  <a:schemeClr val="bg1"/>
                </a:solidFill>
              </a:rPr>
              <a:t>Get your hands dirty</a:t>
            </a:r>
          </a:p>
          <a:p>
            <a:endParaRPr lang="en-AU" sz="1400" dirty="0">
              <a:solidFill>
                <a:schemeClr val="bg1"/>
              </a:solidFill>
            </a:endParaRPr>
          </a:p>
        </p:txBody>
      </p:sp>
      <p:pic>
        <p:nvPicPr>
          <p:cNvPr id="5" name="Picture 4" descr="Charles Sturt University">
            <a:extLst>
              <a:ext uri="{FF2B5EF4-FFF2-40B4-BE49-F238E27FC236}">
                <a16:creationId xmlns:a16="http://schemas.microsoft.com/office/drawing/2014/main" id="{4746C3C7-5111-0456-E4D2-ACC24E2BB29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1536"/>
          <a:stretch/>
        </p:blipFill>
        <p:spPr bwMode="auto">
          <a:xfrm>
            <a:off x="6463317" y="6276363"/>
            <a:ext cx="1260196" cy="40808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3FE60DE3-B3F3-8A13-9C89-3CA6C6BA886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975" t="24885" r="61383"/>
          <a:stretch/>
        </p:blipFill>
        <p:spPr bwMode="auto">
          <a:xfrm>
            <a:off x="7870347" y="6272270"/>
            <a:ext cx="941879" cy="4121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5204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156054D-DFDF-9013-18F0-4F9E244A725E}"/>
              </a:ext>
            </a:extLst>
          </p:cNvPr>
          <p:cNvSpPr>
            <a:spLocks noGrp="1"/>
          </p:cNvSpPr>
          <p:nvPr>
            <p:ph sz="half" idx="2"/>
          </p:nvPr>
        </p:nvSpPr>
        <p:spPr>
          <a:xfrm>
            <a:off x="6463317" y="0"/>
            <a:ext cx="5366621" cy="6007260"/>
          </a:xfrm>
        </p:spPr>
        <p:txBody>
          <a:bodyPr anchor="ct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Rectangle 7">
            <a:extLst>
              <a:ext uri="{FF2B5EF4-FFF2-40B4-BE49-F238E27FC236}">
                <a16:creationId xmlns:a16="http://schemas.microsoft.com/office/drawing/2014/main" id="{AEB821B4-CDD9-5742-3207-C647D739CB81}"/>
              </a:ext>
            </a:extLst>
          </p:cNvPr>
          <p:cNvSpPr/>
          <p:nvPr userDrawn="1"/>
        </p:nvSpPr>
        <p:spPr>
          <a:xfrm>
            <a:off x="0" y="-1"/>
            <a:ext cx="6096000" cy="600726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484B3DBF-99C1-4691-2739-DE47D0495572}"/>
              </a:ext>
            </a:extLst>
          </p:cNvPr>
          <p:cNvSpPr>
            <a:spLocks noGrp="1"/>
          </p:cNvSpPr>
          <p:nvPr>
            <p:ph type="title"/>
          </p:nvPr>
        </p:nvSpPr>
        <p:spPr>
          <a:xfrm>
            <a:off x="520262" y="2340847"/>
            <a:ext cx="5376041" cy="1325563"/>
          </a:xfrm>
        </p:spPr>
        <p:txBody>
          <a:bodyPr>
            <a:noAutofit/>
          </a:bodyPr>
          <a:lstStyle>
            <a:lvl1pPr>
              <a:defRPr sz="5000" b="1">
                <a:solidFill>
                  <a:schemeClr val="bg1"/>
                </a:solidFill>
              </a:defRPr>
            </a:lvl1pPr>
          </a:lstStyle>
          <a:p>
            <a:r>
              <a:rPr lang="en-US" dirty="0"/>
              <a:t>Click to edit Master title style</a:t>
            </a:r>
            <a:endParaRPr lang="en-AU" dirty="0"/>
          </a:p>
        </p:txBody>
      </p:sp>
      <p:sp>
        <p:nvSpPr>
          <p:cNvPr id="6" name="Rectangle 5">
            <a:extLst>
              <a:ext uri="{FF2B5EF4-FFF2-40B4-BE49-F238E27FC236}">
                <a16:creationId xmlns:a16="http://schemas.microsoft.com/office/drawing/2014/main" id="{F2FAC685-5DC3-C6FD-C694-21C25A353C55}"/>
              </a:ext>
            </a:extLst>
          </p:cNvPr>
          <p:cNvSpPr/>
          <p:nvPr userDrawn="1"/>
        </p:nvSpPr>
        <p:spPr>
          <a:xfrm>
            <a:off x="0" y="6114553"/>
            <a:ext cx="6096000" cy="74344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511A76F4-88B4-9636-A1C4-9336F943B389}"/>
              </a:ext>
            </a:extLst>
          </p:cNvPr>
          <p:cNvSpPr txBox="1"/>
          <p:nvPr userDrawn="1"/>
        </p:nvSpPr>
        <p:spPr>
          <a:xfrm>
            <a:off x="306458" y="6356671"/>
            <a:ext cx="5789542" cy="523220"/>
          </a:xfrm>
          <a:prstGeom prst="rect">
            <a:avLst/>
          </a:prstGeom>
          <a:noFill/>
        </p:spPr>
        <p:txBody>
          <a:bodyPr wrap="square" rtlCol="0">
            <a:spAutoFit/>
          </a:bodyPr>
          <a:lstStyle/>
          <a:p>
            <a:r>
              <a:rPr lang="en-GB" sz="1400" b="1" dirty="0">
                <a:solidFill>
                  <a:schemeClr val="accent2"/>
                </a:solidFill>
              </a:rPr>
              <a:t>Session Two</a:t>
            </a:r>
            <a:r>
              <a:rPr lang="en-GB" sz="1400" b="1" dirty="0">
                <a:solidFill>
                  <a:schemeClr val="bg1"/>
                </a:solidFill>
              </a:rPr>
              <a:t> </a:t>
            </a:r>
            <a:r>
              <a:rPr lang="en-GB" sz="1400" dirty="0">
                <a:solidFill>
                  <a:schemeClr val="bg1"/>
                </a:solidFill>
              </a:rPr>
              <a:t>Get your hands dirty</a:t>
            </a:r>
          </a:p>
          <a:p>
            <a:endParaRPr lang="en-AU" sz="1400" dirty="0">
              <a:solidFill>
                <a:schemeClr val="bg1"/>
              </a:solidFill>
            </a:endParaRPr>
          </a:p>
        </p:txBody>
      </p:sp>
      <p:pic>
        <p:nvPicPr>
          <p:cNvPr id="3" name="Picture 2" descr="Charles Sturt University">
            <a:extLst>
              <a:ext uri="{FF2B5EF4-FFF2-40B4-BE49-F238E27FC236}">
                <a16:creationId xmlns:a16="http://schemas.microsoft.com/office/drawing/2014/main" id="{66BAD910-89CF-EF87-EEE2-F07424A6AD7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1536"/>
          <a:stretch/>
        </p:blipFill>
        <p:spPr bwMode="auto">
          <a:xfrm>
            <a:off x="6463317" y="6276363"/>
            <a:ext cx="1260196" cy="408087"/>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8735C822-E621-FA75-2CD0-56A77BEC58E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975" t="24885" r="61383"/>
          <a:stretch/>
        </p:blipFill>
        <p:spPr bwMode="auto">
          <a:xfrm>
            <a:off x="7870347" y="6272270"/>
            <a:ext cx="941879" cy="4121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6943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13F4D4-D670-2183-161D-1EA0ADE36A72}"/>
              </a:ext>
            </a:extLst>
          </p:cNvPr>
          <p:cNvSpPr/>
          <p:nvPr userDrawn="1"/>
        </p:nvSpPr>
        <p:spPr>
          <a:xfrm>
            <a:off x="0" y="6114553"/>
            <a:ext cx="6096000" cy="74344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FD96233C-A6B7-4A9C-5AFA-B5777425F503}"/>
              </a:ext>
            </a:extLst>
          </p:cNvPr>
          <p:cNvSpPr txBox="1"/>
          <p:nvPr userDrawn="1"/>
        </p:nvSpPr>
        <p:spPr>
          <a:xfrm>
            <a:off x="306458" y="6356671"/>
            <a:ext cx="5789542" cy="523220"/>
          </a:xfrm>
          <a:prstGeom prst="rect">
            <a:avLst/>
          </a:prstGeom>
          <a:noFill/>
        </p:spPr>
        <p:txBody>
          <a:bodyPr wrap="square" rtlCol="0">
            <a:spAutoFit/>
          </a:bodyPr>
          <a:lstStyle/>
          <a:p>
            <a:r>
              <a:rPr lang="en-GB" sz="1400" b="1" dirty="0">
                <a:solidFill>
                  <a:schemeClr val="accent2"/>
                </a:solidFill>
              </a:rPr>
              <a:t>Session Two</a:t>
            </a:r>
            <a:r>
              <a:rPr lang="en-GB" sz="1400" b="1" dirty="0">
                <a:solidFill>
                  <a:schemeClr val="bg1"/>
                </a:solidFill>
              </a:rPr>
              <a:t> </a:t>
            </a:r>
            <a:r>
              <a:rPr lang="en-GB" sz="1400" dirty="0">
                <a:solidFill>
                  <a:schemeClr val="bg1"/>
                </a:solidFill>
              </a:rPr>
              <a:t>Get your hands dirty</a:t>
            </a:r>
          </a:p>
          <a:p>
            <a:endParaRPr lang="en-AU" sz="1400" dirty="0">
              <a:solidFill>
                <a:schemeClr val="bg1"/>
              </a:solidFill>
            </a:endParaRPr>
          </a:p>
        </p:txBody>
      </p:sp>
      <p:pic>
        <p:nvPicPr>
          <p:cNvPr id="4" name="Picture 3" descr="Charles Sturt University">
            <a:extLst>
              <a:ext uri="{FF2B5EF4-FFF2-40B4-BE49-F238E27FC236}">
                <a16:creationId xmlns:a16="http://schemas.microsoft.com/office/drawing/2014/main" id="{C87E8BA6-5440-4C28-D936-DD1DA615F0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1536"/>
          <a:stretch/>
        </p:blipFill>
        <p:spPr bwMode="auto">
          <a:xfrm>
            <a:off x="6463317" y="6276363"/>
            <a:ext cx="1260196" cy="40808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79957276-0FF8-3569-A9B4-D1F17F41E70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975" t="24885" r="61383"/>
          <a:stretch/>
        </p:blipFill>
        <p:spPr bwMode="auto">
          <a:xfrm>
            <a:off x="7870347" y="6272270"/>
            <a:ext cx="941879" cy="4121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61962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6ABF0-9AFF-4605-84BF-1469EC812F9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7494D06-3CA3-8218-478A-8B1DD5943E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DC460C7-0E5B-B4A0-4115-7E93AA6D1297}"/>
              </a:ext>
            </a:extLst>
          </p:cNvPr>
          <p:cNvSpPr>
            <a:spLocks noGrp="1"/>
          </p:cNvSpPr>
          <p:nvPr>
            <p:ph type="dt" sz="half" idx="10"/>
          </p:nvPr>
        </p:nvSpPr>
        <p:spPr/>
        <p:txBody>
          <a:bodyPr/>
          <a:lstStyle/>
          <a:p>
            <a:fld id="{A0C61FD9-6D7A-4589-91FE-2F290D91C153}" type="datetimeFigureOut">
              <a:rPr lang="en-AU" smtClean="0"/>
              <a:t>10/10/2025</a:t>
            </a:fld>
            <a:endParaRPr lang="en-AU"/>
          </a:p>
        </p:txBody>
      </p:sp>
      <p:sp>
        <p:nvSpPr>
          <p:cNvPr id="5" name="Footer Placeholder 4">
            <a:extLst>
              <a:ext uri="{FF2B5EF4-FFF2-40B4-BE49-F238E27FC236}">
                <a16:creationId xmlns:a16="http://schemas.microsoft.com/office/drawing/2014/main" id="{FFD016C0-8165-0793-0A6E-234823A8326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AA43F28-2AAE-2E46-CFCC-5633A694093D}"/>
              </a:ext>
            </a:extLst>
          </p:cNvPr>
          <p:cNvSpPr>
            <a:spLocks noGrp="1"/>
          </p:cNvSpPr>
          <p:nvPr>
            <p:ph type="sldNum" sz="quarter" idx="12"/>
          </p:nvPr>
        </p:nvSpPr>
        <p:spPr/>
        <p:txBody>
          <a:bodyPr/>
          <a:lstStyle/>
          <a:p>
            <a:fld id="{29DA4C8D-1FB7-48B6-8057-F9CE11DC2205}" type="slidenum">
              <a:rPr lang="en-AU" smtClean="0"/>
              <a:t>‹#›</a:t>
            </a:fld>
            <a:endParaRPr lang="en-AU"/>
          </a:p>
        </p:txBody>
      </p:sp>
    </p:spTree>
    <p:extLst>
      <p:ext uri="{BB962C8B-B14F-4D97-AF65-F5344CB8AC3E}">
        <p14:creationId xmlns:p14="http://schemas.microsoft.com/office/powerpoint/2010/main" val="3566231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E86633-06F6-174E-1849-5E795D025C2E}"/>
              </a:ext>
            </a:extLst>
          </p:cNvPr>
          <p:cNvSpPr>
            <a:spLocks noGrp="1"/>
          </p:cNvSpPr>
          <p:nvPr>
            <p:ph type="dt" sz="half" idx="10"/>
          </p:nvPr>
        </p:nvSpPr>
        <p:spPr/>
        <p:txBody>
          <a:bodyPr/>
          <a:lstStyle/>
          <a:p>
            <a:fld id="{A0C61FD9-6D7A-4589-91FE-2F290D91C153}" type="datetimeFigureOut">
              <a:rPr lang="en-AU" smtClean="0"/>
              <a:t>10/10/2025</a:t>
            </a:fld>
            <a:endParaRPr lang="en-AU"/>
          </a:p>
        </p:txBody>
      </p:sp>
      <p:sp>
        <p:nvSpPr>
          <p:cNvPr id="3" name="Footer Placeholder 2">
            <a:extLst>
              <a:ext uri="{FF2B5EF4-FFF2-40B4-BE49-F238E27FC236}">
                <a16:creationId xmlns:a16="http://schemas.microsoft.com/office/drawing/2014/main" id="{DA5AFD73-3074-12AE-1C90-4512A7C6D54E}"/>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F38CBB0E-0759-73C3-8A33-7A0695B3AC18}"/>
              </a:ext>
            </a:extLst>
          </p:cNvPr>
          <p:cNvSpPr>
            <a:spLocks noGrp="1"/>
          </p:cNvSpPr>
          <p:nvPr>
            <p:ph type="sldNum" sz="quarter" idx="12"/>
          </p:nvPr>
        </p:nvSpPr>
        <p:spPr/>
        <p:txBody>
          <a:bodyPr/>
          <a:lstStyle/>
          <a:p>
            <a:fld id="{29DA4C8D-1FB7-48B6-8057-F9CE11DC2205}" type="slidenum">
              <a:rPr lang="en-AU" smtClean="0"/>
              <a:t>‹#›</a:t>
            </a:fld>
            <a:endParaRPr lang="en-AU"/>
          </a:p>
        </p:txBody>
      </p:sp>
    </p:spTree>
    <p:extLst>
      <p:ext uri="{BB962C8B-B14F-4D97-AF65-F5344CB8AC3E}">
        <p14:creationId xmlns:p14="http://schemas.microsoft.com/office/powerpoint/2010/main" val="2247316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53F641-DA66-3D35-B995-1423AE9981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2C863D1-3917-1611-1521-56E54A3AD1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E80939C-9F09-9410-51F4-3243907C21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C61FD9-6D7A-4589-91FE-2F290D91C153}" type="datetimeFigureOut">
              <a:rPr lang="en-AU" smtClean="0"/>
              <a:t>10/10/2025</a:t>
            </a:fld>
            <a:endParaRPr lang="en-AU"/>
          </a:p>
        </p:txBody>
      </p:sp>
      <p:sp>
        <p:nvSpPr>
          <p:cNvPr id="5" name="Footer Placeholder 4">
            <a:extLst>
              <a:ext uri="{FF2B5EF4-FFF2-40B4-BE49-F238E27FC236}">
                <a16:creationId xmlns:a16="http://schemas.microsoft.com/office/drawing/2014/main" id="{875AE711-6093-EAE7-3624-5BD075F84C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C0AAD776-85DB-F9A9-EAA6-65EBCDB92E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A4C8D-1FB7-48B6-8057-F9CE11DC2205}" type="slidenum">
              <a:rPr lang="en-AU" smtClean="0"/>
              <a:t>‹#›</a:t>
            </a:fld>
            <a:endParaRPr lang="en-AU"/>
          </a:p>
        </p:txBody>
      </p:sp>
    </p:spTree>
    <p:extLst>
      <p:ext uri="{BB962C8B-B14F-4D97-AF65-F5344CB8AC3E}">
        <p14:creationId xmlns:p14="http://schemas.microsoft.com/office/powerpoint/2010/main" val="271189046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50" r:id="rId7"/>
    <p:sldLayoutId id="214748365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Q-Vb7c5dj_g?feature=oembed" TargetMode="Externa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hyperlink" Target="https://soil.evs.buffalo.edu/index.php/Microarthropods" TargetMode="External"/><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v88gbtKBTv4?feature=oembed"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293D49-E7FA-CEB0-D158-033905B2B9C0}"/>
              </a:ext>
            </a:extLst>
          </p:cNvPr>
          <p:cNvPicPr>
            <a:picLocks noChangeAspect="1"/>
          </p:cNvPicPr>
          <p:nvPr/>
        </p:nvPicPr>
        <p:blipFill>
          <a:blip r:embed="rId3"/>
          <a:stretch>
            <a:fillRect/>
          </a:stretch>
        </p:blipFill>
        <p:spPr>
          <a:xfrm>
            <a:off x="0" y="0"/>
            <a:ext cx="12192000" cy="5741611"/>
          </a:xfrm>
          <a:prstGeom prst="rect">
            <a:avLst/>
          </a:prstGeom>
        </p:spPr>
      </p:pic>
      <p:sp>
        <p:nvSpPr>
          <p:cNvPr id="2" name="Title 1">
            <a:extLst>
              <a:ext uri="{FF2B5EF4-FFF2-40B4-BE49-F238E27FC236}">
                <a16:creationId xmlns:a16="http://schemas.microsoft.com/office/drawing/2014/main" id="{53470AC0-0A0B-BFB7-8D2C-B32CD33C955C}"/>
              </a:ext>
            </a:extLst>
          </p:cNvPr>
          <p:cNvSpPr>
            <a:spLocks noGrp="1"/>
          </p:cNvSpPr>
          <p:nvPr>
            <p:ph type="ctrTitle"/>
          </p:nvPr>
        </p:nvSpPr>
        <p:spPr/>
        <p:txBody>
          <a:bodyPr>
            <a:normAutofit/>
          </a:bodyPr>
          <a:lstStyle/>
          <a:p>
            <a:r>
              <a:rPr lang="en-GB" sz="9000" b="1" dirty="0"/>
              <a:t>Section Two</a:t>
            </a:r>
            <a:endParaRPr lang="en-AU" sz="9000" b="1" dirty="0"/>
          </a:p>
        </p:txBody>
      </p:sp>
      <p:sp>
        <p:nvSpPr>
          <p:cNvPr id="4" name="Subtitle 2">
            <a:extLst>
              <a:ext uri="{FF2B5EF4-FFF2-40B4-BE49-F238E27FC236}">
                <a16:creationId xmlns:a16="http://schemas.microsoft.com/office/drawing/2014/main" id="{24872A7D-A00E-7604-64D7-62294D190B46}"/>
              </a:ext>
            </a:extLst>
          </p:cNvPr>
          <p:cNvSpPr txBox="1">
            <a:spLocks/>
          </p:cNvSpPr>
          <p:nvPr/>
        </p:nvSpPr>
        <p:spPr>
          <a:xfrm>
            <a:off x="4213184" y="3509963"/>
            <a:ext cx="3495554" cy="1004164"/>
          </a:xfrm>
          <a:prstGeom prst="rect">
            <a:avLst/>
          </a:prstGeom>
          <a:solidFill>
            <a:schemeClr val="accent2"/>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200" dirty="0"/>
              <a:t>Get your hands dirty</a:t>
            </a:r>
            <a:endParaRPr lang="en-AU" sz="3200" dirty="0"/>
          </a:p>
        </p:txBody>
      </p:sp>
    </p:spTree>
    <p:extLst>
      <p:ext uri="{BB962C8B-B14F-4D97-AF65-F5344CB8AC3E}">
        <p14:creationId xmlns:p14="http://schemas.microsoft.com/office/powerpoint/2010/main" val="1435182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535F0-2580-4CCD-7180-64F9A4D8F007}"/>
              </a:ext>
            </a:extLst>
          </p:cNvPr>
          <p:cNvSpPr>
            <a:spLocks noGrp="1"/>
          </p:cNvSpPr>
          <p:nvPr>
            <p:ph type="title"/>
          </p:nvPr>
        </p:nvSpPr>
        <p:spPr/>
        <p:txBody>
          <a:bodyPr/>
          <a:lstStyle/>
          <a:p>
            <a:r>
              <a:rPr lang="en-GB" dirty="0"/>
              <a:t>What is healthy soil?</a:t>
            </a:r>
            <a:endParaRPr lang="en-AU" dirty="0"/>
          </a:p>
        </p:txBody>
      </p:sp>
      <p:sp>
        <p:nvSpPr>
          <p:cNvPr id="6" name="Content Placeholder 5">
            <a:extLst>
              <a:ext uri="{FF2B5EF4-FFF2-40B4-BE49-F238E27FC236}">
                <a16:creationId xmlns:a16="http://schemas.microsoft.com/office/drawing/2014/main" id="{EFAFFE3A-3105-21A3-64FA-3156F7C53D60}"/>
              </a:ext>
            </a:extLst>
          </p:cNvPr>
          <p:cNvSpPr>
            <a:spLocks noGrp="1"/>
          </p:cNvSpPr>
          <p:nvPr>
            <p:ph idx="1"/>
          </p:nvPr>
        </p:nvSpPr>
        <p:spPr>
          <a:xfrm>
            <a:off x="7290816" y="1825625"/>
            <a:ext cx="4062984" cy="4221607"/>
          </a:xfrm>
        </p:spPr>
        <p:txBody>
          <a:bodyPr>
            <a:normAutofit/>
          </a:bodyPr>
          <a:lstStyle/>
          <a:p>
            <a:pPr marL="0" indent="0">
              <a:buNone/>
            </a:pPr>
            <a:r>
              <a:rPr lang="en-GB" sz="1800" dirty="0"/>
              <a:t>Watch Matt Evans describe the abundance of life in our soils</a:t>
            </a:r>
          </a:p>
          <a:p>
            <a:r>
              <a:rPr lang="en-GB" sz="1800" dirty="0"/>
              <a:t>How does he define healthy soil?</a:t>
            </a:r>
            <a:endParaRPr lang="en-AU" sz="1800" dirty="0"/>
          </a:p>
        </p:txBody>
      </p:sp>
      <p:pic>
        <p:nvPicPr>
          <p:cNvPr id="3" name="Online Media 2" descr="Soil - Not as boring as you think | Matthew Evans | TEDxHobart">
            <a:hlinkClick r:id="" action="ppaction://media"/>
            <a:extLst>
              <a:ext uri="{FF2B5EF4-FFF2-40B4-BE49-F238E27FC236}">
                <a16:creationId xmlns:a16="http://schemas.microsoft.com/office/drawing/2014/main" id="{48289511-C49E-0A38-3793-7DC6FFA6DAD0}"/>
              </a:ext>
            </a:extLst>
          </p:cNvPr>
          <p:cNvPicPr>
            <a:picLocks noRot="1" noChangeAspect="1"/>
          </p:cNvPicPr>
          <p:nvPr>
            <a:videoFile r:link="rId1"/>
          </p:nvPr>
        </p:nvPicPr>
        <p:blipFill>
          <a:blip r:embed="rId4"/>
          <a:stretch>
            <a:fillRect/>
          </a:stretch>
        </p:blipFill>
        <p:spPr>
          <a:xfrm>
            <a:off x="838200" y="1920748"/>
            <a:ext cx="6074664" cy="3432185"/>
          </a:xfrm>
          <a:prstGeom prst="rect">
            <a:avLst/>
          </a:prstGeom>
        </p:spPr>
      </p:pic>
    </p:spTree>
    <p:extLst>
      <p:ext uri="{BB962C8B-B14F-4D97-AF65-F5344CB8AC3E}">
        <p14:creationId xmlns:p14="http://schemas.microsoft.com/office/powerpoint/2010/main" val="367945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3">
            <a:extLst>
              <a:ext uri="{FF2B5EF4-FFF2-40B4-BE49-F238E27FC236}">
                <a16:creationId xmlns:a16="http://schemas.microsoft.com/office/drawing/2014/main" id="{522D9152-83E5-2B8B-62CA-AA4B6860906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34112" y="-219456"/>
            <a:ext cx="6230112" cy="62301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8F7BEE1-CAAE-9455-AAF4-30BEF9B9C2AB}"/>
              </a:ext>
            </a:extLst>
          </p:cNvPr>
          <p:cNvSpPr>
            <a:spLocks noGrp="1"/>
          </p:cNvSpPr>
          <p:nvPr>
            <p:ph type="title"/>
          </p:nvPr>
        </p:nvSpPr>
        <p:spPr>
          <a:xfrm>
            <a:off x="6437376" y="551989"/>
            <a:ext cx="5376041" cy="1325563"/>
          </a:xfrm>
        </p:spPr>
        <p:txBody>
          <a:bodyPr/>
          <a:lstStyle/>
          <a:p>
            <a:r>
              <a:rPr lang="en-GB" dirty="0">
                <a:solidFill>
                  <a:schemeClr val="accent2"/>
                </a:solidFill>
              </a:rPr>
              <a:t>Life in our soils: microarthropods</a:t>
            </a:r>
            <a:endParaRPr lang="en-AU" dirty="0">
              <a:solidFill>
                <a:schemeClr val="accent2"/>
              </a:solidFill>
            </a:endParaRPr>
          </a:p>
        </p:txBody>
      </p:sp>
      <p:sp>
        <p:nvSpPr>
          <p:cNvPr id="4" name="Content Placeholder 3">
            <a:extLst>
              <a:ext uri="{FF2B5EF4-FFF2-40B4-BE49-F238E27FC236}">
                <a16:creationId xmlns:a16="http://schemas.microsoft.com/office/drawing/2014/main" id="{68987DC0-AFF2-9BAB-1CAC-3EE78A108BCA}"/>
              </a:ext>
            </a:extLst>
          </p:cNvPr>
          <p:cNvSpPr>
            <a:spLocks noGrp="1"/>
          </p:cNvSpPr>
          <p:nvPr>
            <p:ph sz="half" idx="4294967295"/>
          </p:nvPr>
        </p:nvSpPr>
        <p:spPr>
          <a:xfrm>
            <a:off x="6437376" y="2270183"/>
            <a:ext cx="5181600" cy="1325563"/>
          </a:xfrm>
        </p:spPr>
        <p:txBody>
          <a:bodyPr/>
          <a:lstStyle/>
          <a:p>
            <a:pPr marL="0" indent="0">
              <a:buNone/>
            </a:pPr>
            <a:r>
              <a:rPr lang="en-GB" dirty="0" err="1"/>
              <a:t>Mircoarthropods</a:t>
            </a:r>
            <a:r>
              <a:rPr lang="en-GB" dirty="0"/>
              <a:t> help make microbes and fungi available to plant roots as food.</a:t>
            </a:r>
          </a:p>
          <a:p>
            <a:pPr marL="0" indent="0">
              <a:buNone/>
            </a:pPr>
            <a:endParaRPr lang="en-AU" dirty="0"/>
          </a:p>
        </p:txBody>
      </p:sp>
      <p:sp>
        <p:nvSpPr>
          <p:cNvPr id="6" name="TextBox 5">
            <a:extLst>
              <a:ext uri="{FF2B5EF4-FFF2-40B4-BE49-F238E27FC236}">
                <a16:creationId xmlns:a16="http://schemas.microsoft.com/office/drawing/2014/main" id="{8D0EBFE0-A526-B0C4-7C56-18B58A197D3D}"/>
              </a:ext>
            </a:extLst>
          </p:cNvPr>
          <p:cNvSpPr txBox="1"/>
          <p:nvPr/>
        </p:nvSpPr>
        <p:spPr>
          <a:xfrm>
            <a:off x="6339840" y="5615209"/>
            <a:ext cx="5620512" cy="24622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0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Soil microarthropods: Image credit (</a:t>
            </a:r>
            <a:r>
              <a:rPr kumimoji="0" lang="en-AU" altLang="en-US" sz="10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https://soil.evs.buffalo.edu/index.php/Microarthropods</a:t>
            </a:r>
            <a:r>
              <a:rPr kumimoji="0" lang="en-AU" altLang="en-US" sz="10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a:t>
            </a:r>
            <a:endParaRPr kumimoji="0" lang="en-AU" altLang="en-US" sz="1000" b="0" i="0" u="none" strike="noStrike" cap="none" normalizeH="0" baseline="0" dirty="0">
              <a:ln>
                <a:noFill/>
              </a:ln>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1865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descr="Mycorrhizal Fungi Animation">
            <a:hlinkClick r:id="" action="ppaction://media"/>
            <a:extLst>
              <a:ext uri="{FF2B5EF4-FFF2-40B4-BE49-F238E27FC236}">
                <a16:creationId xmlns:a16="http://schemas.microsoft.com/office/drawing/2014/main" id="{4010B844-4424-072F-A411-46A9010CC1E0}"/>
              </a:ext>
            </a:extLst>
          </p:cNvPr>
          <p:cNvPicPr>
            <a:picLocks noRot="1" noChangeAspect="1"/>
          </p:cNvPicPr>
          <p:nvPr>
            <a:videoFile r:link="rId1"/>
          </p:nvPr>
        </p:nvPicPr>
        <p:blipFill>
          <a:blip r:embed="rId4"/>
          <a:stretch>
            <a:fillRect/>
          </a:stretch>
        </p:blipFill>
        <p:spPr>
          <a:xfrm>
            <a:off x="838200" y="1920748"/>
            <a:ext cx="6074664" cy="3432185"/>
          </a:xfrm>
          <a:prstGeom prst="rect">
            <a:avLst/>
          </a:prstGeom>
        </p:spPr>
      </p:pic>
      <p:sp>
        <p:nvSpPr>
          <p:cNvPr id="2" name="Title 1">
            <a:extLst>
              <a:ext uri="{FF2B5EF4-FFF2-40B4-BE49-F238E27FC236}">
                <a16:creationId xmlns:a16="http://schemas.microsoft.com/office/drawing/2014/main" id="{4E78867D-C49D-D890-E1C4-9E9381D05082}"/>
              </a:ext>
            </a:extLst>
          </p:cNvPr>
          <p:cNvSpPr>
            <a:spLocks noGrp="1"/>
          </p:cNvSpPr>
          <p:nvPr>
            <p:ph type="title"/>
          </p:nvPr>
        </p:nvSpPr>
        <p:spPr/>
        <p:txBody>
          <a:bodyPr/>
          <a:lstStyle/>
          <a:p>
            <a:r>
              <a:rPr lang="en-GB" dirty="0"/>
              <a:t>Life in our soils: fungi </a:t>
            </a:r>
            <a:endParaRPr lang="en-AU" dirty="0"/>
          </a:p>
        </p:txBody>
      </p:sp>
      <p:sp>
        <p:nvSpPr>
          <p:cNvPr id="3" name="Content Placeholder 2">
            <a:extLst>
              <a:ext uri="{FF2B5EF4-FFF2-40B4-BE49-F238E27FC236}">
                <a16:creationId xmlns:a16="http://schemas.microsoft.com/office/drawing/2014/main" id="{4E051734-0B52-3426-DF7B-514CFD2A5548}"/>
              </a:ext>
            </a:extLst>
          </p:cNvPr>
          <p:cNvSpPr>
            <a:spLocks noGrp="1"/>
          </p:cNvSpPr>
          <p:nvPr>
            <p:ph idx="1"/>
          </p:nvPr>
        </p:nvSpPr>
        <p:spPr>
          <a:xfrm>
            <a:off x="7290816" y="1760759"/>
            <a:ext cx="4538472" cy="3432185"/>
          </a:xfrm>
        </p:spPr>
        <p:txBody>
          <a:bodyPr>
            <a:normAutofit/>
          </a:bodyPr>
          <a:lstStyle/>
          <a:p>
            <a:pPr marL="0" indent="0">
              <a:buNone/>
            </a:pPr>
            <a:r>
              <a:rPr lang="en-GB" sz="1800" dirty="0"/>
              <a:t>Watch this </a:t>
            </a:r>
            <a:r>
              <a:rPr lang="en-GB" sz="1800" dirty="0" err="1"/>
              <a:t>Youtube</a:t>
            </a:r>
            <a:r>
              <a:rPr lang="en-GB" sz="1800" dirty="0"/>
              <a:t> animation of the symbiotic relationship between fungi and plant roots</a:t>
            </a:r>
          </a:p>
        </p:txBody>
      </p:sp>
    </p:spTree>
    <p:extLst>
      <p:ext uri="{BB962C8B-B14F-4D97-AF65-F5344CB8AC3E}">
        <p14:creationId xmlns:p14="http://schemas.microsoft.com/office/powerpoint/2010/main" val="374506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3FA340C-CD24-78B7-5A77-DE5B3EC528E9}"/>
              </a:ext>
            </a:extLst>
          </p:cNvPr>
          <p:cNvPicPr>
            <a:picLocks noChangeAspect="1"/>
          </p:cNvPicPr>
          <p:nvPr/>
        </p:nvPicPr>
        <p:blipFill rotWithShape="1">
          <a:blip r:embed="rId2">
            <a:extLst>
              <a:ext uri="{28A0092B-C50C-407E-A947-70E740481C1C}">
                <a14:useLocalDpi xmlns:a14="http://schemas.microsoft.com/office/drawing/2010/main" val="0"/>
              </a:ext>
            </a:extLst>
          </a:blip>
          <a:srcRect t="17149"/>
          <a:stretch/>
        </p:blipFill>
        <p:spPr bwMode="auto">
          <a:xfrm>
            <a:off x="6789838" y="503902"/>
            <a:ext cx="4722126" cy="5515648"/>
          </a:xfrm>
          <a:prstGeom prst="rect">
            <a:avLst/>
          </a:prstGeom>
          <a:noFill/>
          <a:ln>
            <a:noFill/>
          </a:ln>
        </p:spPr>
      </p:pic>
      <p:sp>
        <p:nvSpPr>
          <p:cNvPr id="7" name="Title 6">
            <a:extLst>
              <a:ext uri="{FF2B5EF4-FFF2-40B4-BE49-F238E27FC236}">
                <a16:creationId xmlns:a16="http://schemas.microsoft.com/office/drawing/2014/main" id="{0A004516-BA61-898B-0581-B9525DCAA9DE}"/>
              </a:ext>
            </a:extLst>
          </p:cNvPr>
          <p:cNvSpPr>
            <a:spLocks noGrp="1"/>
          </p:cNvSpPr>
          <p:nvPr>
            <p:ph type="title"/>
          </p:nvPr>
        </p:nvSpPr>
        <p:spPr/>
        <p:txBody>
          <a:bodyPr/>
          <a:lstStyle/>
          <a:p>
            <a:r>
              <a:rPr lang="en-AU" dirty="0"/>
              <a:t>What is </a:t>
            </a:r>
            <a:br>
              <a:rPr lang="en-AU" dirty="0"/>
            </a:br>
            <a:r>
              <a:rPr lang="en-AU" dirty="0"/>
              <a:t>healthy soil?</a:t>
            </a:r>
          </a:p>
        </p:txBody>
      </p:sp>
    </p:spTree>
    <p:extLst>
      <p:ext uri="{BB962C8B-B14F-4D97-AF65-F5344CB8AC3E}">
        <p14:creationId xmlns:p14="http://schemas.microsoft.com/office/powerpoint/2010/main" val="2237403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7FF8E3C-F164-61B5-7F89-2F5D9B77A109}"/>
              </a:ext>
            </a:extLst>
          </p:cNvPr>
          <p:cNvSpPr>
            <a:spLocks noGrp="1"/>
          </p:cNvSpPr>
          <p:nvPr>
            <p:ph sz="half" idx="2"/>
          </p:nvPr>
        </p:nvSpPr>
        <p:spPr/>
        <p:txBody>
          <a:bodyPr>
            <a:normAutofit/>
          </a:bodyPr>
          <a:lstStyle/>
          <a:p>
            <a:r>
              <a:rPr lang="en-GB" sz="1800" dirty="0">
                <a:latin typeface="Arial" panose="020B0604020202020204" pitchFamily="34" charset="0"/>
                <a:cs typeface="Arial" panose="020B0604020202020204" pitchFamily="34" charset="0"/>
              </a:rPr>
              <a:t>There is no single definition of healthy soil.  Using what you have learned, what are some of the key things that are important for healthy soil that can grow our food?</a:t>
            </a:r>
          </a:p>
          <a:p>
            <a:pPr>
              <a:lnSpc>
                <a:spcPct val="115000"/>
              </a:lnSpc>
              <a:spcBef>
                <a:spcPts val="500"/>
              </a:spcBef>
            </a:pPr>
            <a:r>
              <a:rPr lang="en-AU" sz="1800" dirty="0">
                <a:effectLst/>
                <a:latin typeface="Arial" panose="020B0604020202020204" pitchFamily="34" charset="0"/>
                <a:ea typeface="Times New Roman" panose="02020603050405020304" pitchFamily="18" charset="0"/>
                <a:cs typeface="Arial" panose="020B0604020202020204" pitchFamily="34" charset="0"/>
              </a:rPr>
              <a:t>From a human perspective, why are healthy soils important?</a:t>
            </a:r>
          </a:p>
          <a:p>
            <a:pPr>
              <a:lnSpc>
                <a:spcPct val="115000"/>
              </a:lnSpc>
            </a:pPr>
            <a:r>
              <a:rPr lang="en-AU" sz="1800" dirty="0">
                <a:effectLst/>
                <a:latin typeface="Arial" panose="020B0604020202020204" pitchFamily="34" charset="0"/>
                <a:ea typeface="Times New Roman" panose="02020603050405020304" pitchFamily="18" charset="0"/>
                <a:cs typeface="Arial" panose="020B0604020202020204" pitchFamily="34" charset="0"/>
              </a:rPr>
              <a:t>What sorts of life forms exist in our soils?</a:t>
            </a:r>
          </a:p>
          <a:p>
            <a:pPr>
              <a:lnSpc>
                <a:spcPct val="115000"/>
              </a:lnSpc>
              <a:spcAft>
                <a:spcPts val="1000"/>
              </a:spcAft>
            </a:pPr>
            <a:r>
              <a:rPr lang="en-AU" sz="1800" dirty="0">
                <a:effectLst/>
                <a:latin typeface="Arial"/>
                <a:ea typeface="Times New Roman" panose="02020603050405020304" pitchFamily="18" charset="0"/>
                <a:cs typeface="Arial"/>
              </a:rPr>
              <a:t>What are some of the key features of healthy soil (e.g., abundant micro-organisms and fungi, water holding capacity, organic matter and carbon, good texture</a:t>
            </a:r>
            <a:r>
              <a:rPr lang="en-AU" sz="1800" dirty="0">
                <a:latin typeface="Arial"/>
                <a:ea typeface="Times New Roman" panose="02020603050405020304" pitchFamily="18" charset="0"/>
                <a:cs typeface="Arial"/>
              </a:rPr>
              <a:t>)?</a:t>
            </a:r>
            <a:endParaRPr lang="en-AU" sz="18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E1D55D92-F5BC-5510-E212-82C4504E3EEC}"/>
              </a:ext>
            </a:extLst>
          </p:cNvPr>
          <p:cNvSpPr>
            <a:spLocks noGrp="1"/>
          </p:cNvSpPr>
          <p:nvPr>
            <p:ph type="title"/>
          </p:nvPr>
        </p:nvSpPr>
        <p:spPr/>
        <p:txBody>
          <a:bodyPr/>
          <a:lstStyle/>
          <a:p>
            <a:r>
              <a:rPr lang="en-GB" dirty="0"/>
              <a:t>Class discussion: Defining healthy soil</a:t>
            </a:r>
            <a:endParaRPr lang="en-AU" dirty="0"/>
          </a:p>
        </p:txBody>
      </p:sp>
    </p:spTree>
    <p:extLst>
      <p:ext uri="{BB962C8B-B14F-4D97-AF65-F5344CB8AC3E}">
        <p14:creationId xmlns:p14="http://schemas.microsoft.com/office/powerpoint/2010/main" val="519037771"/>
      </p:ext>
    </p:extLst>
  </p:cSld>
  <p:clrMapOvr>
    <a:masterClrMapping/>
  </p:clrMapOvr>
</p:sld>
</file>

<file path=ppt/theme/theme1.xml><?xml version="1.0" encoding="utf-8"?>
<a:theme xmlns:a="http://schemas.openxmlformats.org/drawingml/2006/main" name="Office Theme">
  <a:themeElements>
    <a:clrScheme name="Charles Sturt Project">
      <a:dk1>
        <a:srgbClr val="222222"/>
      </a:dk1>
      <a:lt1>
        <a:srgbClr val="FFFFFF"/>
      </a:lt1>
      <a:dk2>
        <a:srgbClr val="222222"/>
      </a:dk2>
      <a:lt2>
        <a:srgbClr val="C7B8A0"/>
      </a:lt2>
      <a:accent1>
        <a:srgbClr val="222844"/>
      </a:accent1>
      <a:accent2>
        <a:srgbClr val="567DC3"/>
      </a:accent2>
      <a:accent3>
        <a:srgbClr val="0E3A32"/>
      </a:accent3>
      <a:accent4>
        <a:srgbClr val="519674"/>
      </a:accent4>
      <a:accent5>
        <a:srgbClr val="222844"/>
      </a:accent5>
      <a:accent6>
        <a:srgbClr val="567DC3"/>
      </a:accent6>
      <a:hlink>
        <a:srgbClr val="0E3A32"/>
      </a:hlink>
      <a:folHlink>
        <a:srgbClr val="51967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192</Words>
  <Application>Microsoft Office PowerPoint</Application>
  <PresentationFormat>Widescreen</PresentationFormat>
  <Paragraphs>18</Paragraphs>
  <Slides>6</Slides>
  <Notes>3</Notes>
  <HiddenSlides>0</HiddenSlides>
  <MMClips>2</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Section Two</vt:lpstr>
      <vt:lpstr>What is healthy soil?</vt:lpstr>
      <vt:lpstr>Life in our soils: microarthropods</vt:lpstr>
      <vt:lpstr>Life in our soils: fungi </vt:lpstr>
      <vt:lpstr>What is  healthy soil?</vt:lpstr>
      <vt:lpstr>Class discussion: Defining healthy soil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Kirsty Mckenzie</dc:creator>
  <cp:lastModifiedBy>Kirsty Mckenzie</cp:lastModifiedBy>
  <cp:revision>22</cp:revision>
  <dcterms:created xsi:type="dcterms:W3CDTF">2024-06-18T02:31:38Z</dcterms:created>
  <dcterms:modified xsi:type="dcterms:W3CDTF">2025-10-10T21:16:31Z</dcterms:modified>
</cp:coreProperties>
</file>