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82" r:id="rId5"/>
    <p:sldId id="259" r:id="rId6"/>
    <p:sldId id="257" r:id="rId7"/>
    <p:sldId id="277" r:id="rId8"/>
    <p:sldId id="279" r:id="rId9"/>
    <p:sldId id="267" r:id="rId10"/>
    <p:sldId id="275" r:id="rId11"/>
    <p:sldId id="270" r:id="rId12"/>
    <p:sldId id="278" r:id="rId13"/>
    <p:sldId id="280" r:id="rId14"/>
    <p:sldId id="269" r:id="rId15"/>
    <p:sldId id="265" r:id="rId16"/>
    <p:sldId id="273" r:id="rId17"/>
    <p:sldId id="272" r:id="rId18"/>
    <p:sldId id="281" r:id="rId19"/>
  </p:sldIdLst>
  <p:sldSz cx="9144000" cy="6858000" type="screen4x3"/>
  <p:notesSz cx="6797675" cy="9926638"/>
  <p:embeddedFontLs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WY47a3gGgWkZ2lHpf/MkOdHO6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73434-138C-4071-A22A-965B667B9BB9}" v="4" dt="2024-01-03T03:43:23.863"/>
  </p1510:revLst>
</p1510:revInfo>
</file>

<file path=ppt/tableStyles.xml><?xml version="1.0" encoding="utf-8"?>
<a:tblStyleLst xmlns:a="http://schemas.openxmlformats.org/drawingml/2006/main" def="{A4E890B4-50A9-4B5A-B8DF-9FAD495173B9}">
  <a:tblStyle styleId="{A4E890B4-50A9-4B5A-B8DF-9FAD495173B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7"/>
          </a:solidFill>
        </a:fill>
      </a:tcStyle>
    </a:wholeTbl>
    <a:band1H>
      <a:tcTxStyle b="off" i="off"/>
      <a:tcStyle>
        <a:tcBdr/>
        <a:fill>
          <a:solidFill>
            <a:srgbClr val="CACDCC"/>
          </a:solidFill>
        </a:fill>
      </a:tcStyle>
    </a:band1H>
    <a:band2H>
      <a:tcTxStyle b="off" i="off"/>
      <a:tcStyle>
        <a:tcBdr/>
      </a:tcStyle>
    </a:band2H>
    <a:band1V>
      <a:tcTxStyle b="off" i="off"/>
      <a:tcStyle>
        <a:tcBdr/>
        <a:fill>
          <a:solidFill>
            <a:srgbClr val="CACDCC"/>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86" d="100"/>
          <a:sy n="86" d="100"/>
        </p:scale>
        <p:origin x="12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83-4F1D-A2A5-5F187BEC36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83-4F1D-A2A5-5F187BEC36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83-4F1D-A2A5-5F187BEC36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83-4F1D-A2A5-5F187BEC36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83-4F1D-A2A5-5F187BEC369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B83-4F1D-A2A5-5F187BEC36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Segment 1</c:v>
                </c:pt>
                <c:pt idx="1">
                  <c:v>Segment 2</c:v>
                </c:pt>
                <c:pt idx="2">
                  <c:v>Segment 3</c:v>
                </c:pt>
                <c:pt idx="3">
                  <c:v>Segment 4</c:v>
                </c:pt>
                <c:pt idx="4">
                  <c:v>Segment 5</c:v>
                </c:pt>
                <c:pt idx="5">
                  <c:v>Segment 6</c:v>
                </c:pt>
              </c:strCache>
            </c:strRef>
          </c:cat>
          <c:val>
            <c:numRef>
              <c:f>Sheet1!$B$2:$B$7</c:f>
              <c:numCache>
                <c:formatCode>General</c:formatCode>
                <c:ptCount val="6"/>
                <c:pt idx="0">
                  <c:v>8.1999999999999993</c:v>
                </c:pt>
                <c:pt idx="1">
                  <c:v>3.2</c:v>
                </c:pt>
                <c:pt idx="2">
                  <c:v>4</c:v>
                </c:pt>
                <c:pt idx="3">
                  <c:v>3</c:v>
                </c:pt>
                <c:pt idx="4">
                  <c:v>2</c:v>
                </c:pt>
                <c:pt idx="5">
                  <c:v>2</c:v>
                </c:pt>
              </c:numCache>
            </c:numRef>
          </c:val>
          <c:extLst>
            <c:ext xmlns:c16="http://schemas.microsoft.com/office/drawing/2014/chart" uri="{C3380CC4-5D6E-409C-BE32-E72D297353CC}">
              <c16:uniqueId val="{0000000C-9B83-4F1D-A2A5-5F187BEC3694}"/>
            </c:ext>
          </c:extLst>
        </c:ser>
        <c:dLbls>
          <c:dLblPos val="outEnd"/>
          <c:showLegendKey val="0"/>
          <c:showVal val="0"/>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BE-48BE-B8A5-30FC88A6729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BE-48BE-B8A5-30FC88A6729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c:v>
                </c:pt>
                <c:pt idx="1">
                  <c:v>2</c:v>
                </c:pt>
                <c:pt idx="2">
                  <c:v>3</c:v>
                </c:pt>
                <c:pt idx="3">
                  <c:v>5</c:v>
                </c:pt>
              </c:numCache>
            </c:numRef>
          </c:val>
          <c:extLst>
            <c:ext xmlns:c16="http://schemas.microsoft.com/office/drawing/2014/chart" uri="{C3380CC4-5D6E-409C-BE32-E72D297353CC}">
              <c16:uniqueId val="{00000002-04BE-48BE-B8A5-30FC88A6729D}"/>
            </c:ext>
          </c:extLst>
        </c:ser>
        <c:ser>
          <c:idx val="3"/>
          <c:order val="3"/>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1</c:v>
                </c:pt>
                <c:pt idx="2">
                  <c:v>3</c:v>
                </c:pt>
                <c:pt idx="3">
                  <c:v>4</c:v>
                </c:pt>
              </c:numCache>
            </c:numRef>
          </c:val>
          <c:extLst>
            <c:ext xmlns:c16="http://schemas.microsoft.com/office/drawing/2014/chart" uri="{C3380CC4-5D6E-409C-BE32-E72D297353CC}">
              <c16:uniqueId val="{00000003-04BE-48BE-B8A5-30FC88A6729D}"/>
            </c:ext>
          </c:extLst>
        </c:ser>
        <c:ser>
          <c:idx val="4"/>
          <c:order val="4"/>
          <c:tx>
            <c:strRef>
              <c:f>Sheet1!$F$1</c:f>
              <c:strCache>
                <c:ptCount val="1"/>
                <c:pt idx="0">
                  <c:v>Series 5</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c:v>
                </c:pt>
                <c:pt idx="1">
                  <c:v>2</c:v>
                </c:pt>
                <c:pt idx="2">
                  <c:v>4</c:v>
                </c:pt>
                <c:pt idx="3">
                  <c:v>5</c:v>
                </c:pt>
              </c:numCache>
            </c:numRef>
          </c:val>
          <c:extLst>
            <c:ext xmlns:c16="http://schemas.microsoft.com/office/drawing/2014/chart" uri="{C3380CC4-5D6E-409C-BE32-E72D297353CC}">
              <c16:uniqueId val="{00000004-04BE-48BE-B8A5-30FC88A6729D}"/>
            </c:ext>
          </c:extLst>
        </c:ser>
        <c:dLbls>
          <c:showLegendKey val="0"/>
          <c:showVal val="0"/>
          <c:showCatName val="0"/>
          <c:showSerName val="0"/>
          <c:showPercent val="0"/>
          <c:showBubbleSize val="0"/>
        </c:dLbls>
        <c:gapWidth val="219"/>
        <c:overlap val="-27"/>
        <c:axId val="115950632"/>
        <c:axId val="115951016"/>
      </c:barChart>
      <c:catAx>
        <c:axId val="11595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51016"/>
        <c:crosses val="autoZero"/>
        <c:auto val="1"/>
        <c:lblAlgn val="ctr"/>
        <c:lblOffset val="100"/>
        <c:noMultiLvlLbl val="0"/>
      </c:catAx>
      <c:valAx>
        <c:axId val="115951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50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06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493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081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929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096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593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51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021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86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714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972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910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134"/>
        <p:cNvGrpSpPr/>
        <p:nvPr/>
      </p:nvGrpSpPr>
      <p:grpSpPr>
        <a:xfrm>
          <a:off x="0" y="0"/>
          <a:ext cx="0" cy="0"/>
          <a:chOff x="0" y="0"/>
          <a:chExt cx="0" cy="0"/>
        </a:xfrm>
      </p:grpSpPr>
      <p:sp>
        <p:nvSpPr>
          <p:cNvPr id="135" name="Google Shape;135;p26"/>
          <p:cNvSpPr/>
          <p:nvPr/>
        </p:nvSpPr>
        <p:spPr>
          <a:xfrm>
            <a:off x="-12461" y="0"/>
            <a:ext cx="9156461" cy="6141789"/>
          </a:xfrm>
          <a:prstGeom prst="rect">
            <a:avLst/>
          </a:prstGeom>
          <a:solidFill>
            <a:schemeClr val="dk2">
              <a:alpha val="1137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 name="Google Shape;136;p26"/>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137" name="Google Shape;137;p26"/>
          <p:cNvSpPr txBox="1">
            <a:spLocks noGrp="1"/>
          </p:cNvSpPr>
          <p:nvPr>
            <p:ph type="title"/>
          </p:nvPr>
        </p:nvSpPr>
        <p:spPr>
          <a:xfrm>
            <a:off x="628651" y="788716"/>
            <a:ext cx="6010799" cy="16968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6"/>
          <p:cNvSpPr txBox="1">
            <a:spLocks noGrp="1"/>
          </p:cNvSpPr>
          <p:nvPr>
            <p:ph type="body" idx="1"/>
          </p:nvPr>
        </p:nvSpPr>
        <p:spPr>
          <a:xfrm>
            <a:off x="628652" y="2641600"/>
            <a:ext cx="6009725" cy="27543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Clr>
                <a:schemeClr val="dk1"/>
              </a:buClr>
              <a:buSzPts val="2000"/>
              <a:buNone/>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228600" algn="l">
              <a:lnSpc>
                <a:spcPct val="90000"/>
              </a:lnSpc>
              <a:spcBef>
                <a:spcPts val="600"/>
              </a:spcBef>
              <a:spcAft>
                <a:spcPts val="0"/>
              </a:spcAft>
              <a:buClr>
                <a:schemeClr val="accent2"/>
              </a:buClr>
              <a:buSzPts val="1800"/>
              <a:buNone/>
              <a:defRPr/>
            </a:lvl4pPr>
            <a:lvl5pPr marL="2286000" lvl="4" indent="-228600" algn="l">
              <a:lnSpc>
                <a:spcPct val="90000"/>
              </a:lnSpc>
              <a:spcBef>
                <a:spcPts val="600"/>
              </a:spcBef>
              <a:spcAft>
                <a:spcPts val="0"/>
              </a:spcAft>
              <a:buClr>
                <a:schemeClr val="lt2"/>
              </a:buClr>
              <a:buSzPts val="1800"/>
              <a:buNone/>
              <a:defRPr/>
            </a:lvl5pPr>
            <a:lvl6pPr marL="2743200" lvl="5" indent="-228600" algn="l">
              <a:lnSpc>
                <a:spcPct val="90000"/>
              </a:lnSpc>
              <a:spcBef>
                <a:spcPts val="600"/>
              </a:spcBef>
              <a:spcAft>
                <a:spcPts val="0"/>
              </a:spcAft>
              <a:buClr>
                <a:schemeClr val="dk1"/>
              </a:buClr>
              <a:buSzPts val="1800"/>
              <a:buNone/>
              <a:defRPr/>
            </a:lvl6pPr>
            <a:lvl7pPr marL="3200400" lvl="6" indent="-228600" algn="l">
              <a:lnSpc>
                <a:spcPct val="90000"/>
              </a:lnSpc>
              <a:spcBef>
                <a:spcPts val="600"/>
              </a:spcBef>
              <a:spcAft>
                <a:spcPts val="0"/>
              </a:spcAft>
              <a:buClr>
                <a:schemeClr val="dk1"/>
              </a:buClr>
              <a:buSzPts val="1800"/>
              <a:buNone/>
              <a:defRPr/>
            </a:lvl7pPr>
            <a:lvl8pPr marL="3657600" lvl="7" indent="-228600" algn="l">
              <a:lnSpc>
                <a:spcPct val="90000"/>
              </a:lnSpc>
              <a:spcBef>
                <a:spcPts val="600"/>
              </a:spcBef>
              <a:spcAft>
                <a:spcPts val="0"/>
              </a:spcAft>
              <a:buClr>
                <a:schemeClr val="dk1"/>
              </a:buClr>
              <a:buSzPts val="1800"/>
              <a:buNone/>
              <a:defRPr/>
            </a:lvl8pPr>
            <a:lvl9pPr marL="4114800" lvl="8" indent="-228600" algn="l">
              <a:lnSpc>
                <a:spcPct val="90000"/>
              </a:lnSpc>
              <a:spcBef>
                <a:spcPts val="600"/>
              </a:spcBef>
              <a:spcAft>
                <a:spcPts val="0"/>
              </a:spcAft>
              <a:buClr>
                <a:schemeClr val="dk1"/>
              </a:buClr>
              <a:buSzPts val="1800"/>
              <a:buNone/>
              <a:defRPr/>
            </a:lvl9pPr>
          </a:lstStyle>
          <a:p>
            <a:endParaRPr/>
          </a:p>
        </p:txBody>
      </p:sp>
      <p:sp>
        <p:nvSpPr>
          <p:cNvPr id="139" name="Google Shape;139;p26"/>
          <p:cNvSpPr/>
          <p:nvPr/>
        </p:nvSpPr>
        <p:spPr>
          <a:xfrm>
            <a:off x="7422747" y="6142250"/>
            <a:ext cx="1721254" cy="180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 name="Google Shape;140;p26"/>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6"/>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6"/>
          <p:cNvSpPr/>
          <p:nvPr/>
        </p:nvSpPr>
        <p:spPr>
          <a:xfrm>
            <a:off x="7422747" y="6142250"/>
            <a:ext cx="1721254" cy="180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8"/>
        <p:cNvGrpSpPr/>
        <p:nvPr/>
      </p:nvGrpSpPr>
      <p:grpSpPr>
        <a:xfrm>
          <a:off x="0" y="0"/>
          <a:ext cx="0" cy="0"/>
          <a:chOff x="0" y="0"/>
          <a:chExt cx="0" cy="0"/>
        </a:xfrm>
      </p:grpSpPr>
      <p:sp>
        <p:nvSpPr>
          <p:cNvPr id="339" name="Google Shape;339;p41"/>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41"/>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41"/>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E764D82-C3C4-4841-8798-4BB5E4382C4B}"/>
              </a:ext>
            </a:extLst>
          </p:cNvPr>
          <p:cNvSpPr/>
          <p:nvPr userDrawn="1"/>
        </p:nvSpPr>
        <p:spPr>
          <a:xfrm>
            <a:off x="0" y="-2003"/>
            <a:ext cx="9156461" cy="6860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p>
        </p:txBody>
      </p:sp>
      <p:sp>
        <p:nvSpPr>
          <p:cNvPr id="3" name="Rectangle 2">
            <a:extLst>
              <a:ext uri="{FF2B5EF4-FFF2-40B4-BE49-F238E27FC236}">
                <a16:creationId xmlns:a16="http://schemas.microsoft.com/office/drawing/2014/main" id="{0F5079D6-DF49-42DF-9FAD-3E138BDD018D}"/>
              </a:ext>
            </a:extLst>
          </p:cNvPr>
          <p:cNvSpPr/>
          <p:nvPr/>
        </p:nvSpPr>
        <p:spPr>
          <a:xfrm>
            <a:off x="0" y="-2003"/>
            <a:ext cx="9156461" cy="6860003"/>
          </a:xfrm>
          <a:prstGeom prst="rect">
            <a:avLst/>
          </a:prstGeom>
          <a:solidFill>
            <a:srgbClr val="22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p>
        </p:txBody>
      </p:sp>
      <p:grpSp>
        <p:nvGrpSpPr>
          <p:cNvPr id="110" name="Group 109">
            <a:extLst>
              <a:ext uri="{FF2B5EF4-FFF2-40B4-BE49-F238E27FC236}">
                <a16:creationId xmlns:a16="http://schemas.microsoft.com/office/drawing/2014/main" id="{36ACBB3C-C29B-4135-B465-2E8B90038156}"/>
              </a:ext>
            </a:extLst>
          </p:cNvPr>
          <p:cNvGrpSpPr/>
          <p:nvPr/>
        </p:nvGrpSpPr>
        <p:grpSpPr>
          <a:xfrm>
            <a:off x="7542212" y="-43393"/>
            <a:ext cx="1619025" cy="7004632"/>
            <a:chOff x="3757613" y="-41275"/>
            <a:chExt cx="2152650" cy="6985001"/>
          </a:xfrm>
          <a:solidFill>
            <a:schemeClr val="tx2">
              <a:lumMod val="20000"/>
              <a:lumOff val="80000"/>
              <a:alpha val="20000"/>
            </a:schemeClr>
          </a:solidFill>
        </p:grpSpPr>
        <p:sp>
          <p:nvSpPr>
            <p:cNvPr id="111" name="Freeform 9">
              <a:extLst>
                <a:ext uri="{FF2B5EF4-FFF2-40B4-BE49-F238E27FC236}">
                  <a16:creationId xmlns:a16="http://schemas.microsoft.com/office/drawing/2014/main" id="{753BB080-F0A0-4ED0-8BB6-0B5AD7F0855E}"/>
                </a:ext>
              </a:extLst>
            </p:cNvPr>
            <p:cNvSpPr>
              <a:spLocks/>
            </p:cNvSpPr>
            <p:nvPr/>
          </p:nvSpPr>
          <p:spPr bwMode="auto">
            <a:xfrm>
              <a:off x="3763963" y="3098800"/>
              <a:ext cx="527050" cy="1673225"/>
            </a:xfrm>
            <a:custGeom>
              <a:avLst/>
              <a:gdLst>
                <a:gd name="T0" fmla="*/ 1217 w 1384"/>
                <a:gd name="T1" fmla="*/ 1801 h 4403"/>
                <a:gd name="T2" fmla="*/ 0 w 1384"/>
                <a:gd name="T3" fmla="*/ 0 h 4403"/>
                <a:gd name="T4" fmla="*/ 0 w 1384"/>
                <a:gd name="T5" fmla="*/ 303 h 4403"/>
                <a:gd name="T6" fmla="*/ 965 w 1384"/>
                <a:gd name="T7" fmla="*/ 1841 h 4403"/>
                <a:gd name="T8" fmla="*/ 0 w 1384"/>
                <a:gd name="T9" fmla="*/ 4100 h 4403"/>
                <a:gd name="T10" fmla="*/ 0 w 1384"/>
                <a:gd name="T11" fmla="*/ 4403 h 4403"/>
                <a:gd name="T12" fmla="*/ 1217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7" y="1801"/>
                  </a:moveTo>
                  <a:cubicBezTo>
                    <a:pt x="1094" y="1021"/>
                    <a:pt x="629" y="378"/>
                    <a:pt x="0" y="0"/>
                  </a:cubicBezTo>
                  <a:cubicBezTo>
                    <a:pt x="0" y="303"/>
                    <a:pt x="0" y="303"/>
                    <a:pt x="0" y="303"/>
                  </a:cubicBezTo>
                  <a:cubicBezTo>
                    <a:pt x="500" y="651"/>
                    <a:pt x="863" y="1193"/>
                    <a:pt x="965" y="1841"/>
                  </a:cubicBezTo>
                  <a:cubicBezTo>
                    <a:pt x="1107" y="2744"/>
                    <a:pt x="704" y="3609"/>
                    <a:pt x="0" y="4100"/>
                  </a:cubicBezTo>
                  <a:cubicBezTo>
                    <a:pt x="0" y="4403"/>
                    <a:pt x="0" y="4403"/>
                    <a:pt x="0" y="4403"/>
                  </a:cubicBezTo>
                  <a:cubicBezTo>
                    <a:pt x="870" y="3880"/>
                    <a:pt x="1384" y="2864"/>
                    <a:pt x="1217"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2" name="Freeform 10">
              <a:extLst>
                <a:ext uri="{FF2B5EF4-FFF2-40B4-BE49-F238E27FC236}">
                  <a16:creationId xmlns:a16="http://schemas.microsoft.com/office/drawing/2014/main" id="{EDC28855-4058-4E20-A25D-41FE3940859B}"/>
                </a:ext>
              </a:extLst>
            </p:cNvPr>
            <p:cNvSpPr>
              <a:spLocks noEditPoints="1"/>
            </p:cNvSpPr>
            <p:nvPr/>
          </p:nvSpPr>
          <p:spPr bwMode="auto">
            <a:xfrm>
              <a:off x="4495801"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7 w 1112"/>
                <a:gd name="T11" fmla="*/ 257 h 1097"/>
                <a:gd name="T12" fmla="*/ 22 w 1112"/>
                <a:gd name="T13" fmla="*/ 650 h 1097"/>
                <a:gd name="T14" fmla="*/ 233 w 1112"/>
                <a:gd name="T15" fmla="*/ 996 h 1097"/>
                <a:gd name="T16" fmla="*/ 323 w 1112"/>
                <a:gd name="T17" fmla="*/ 407 h 1097"/>
                <a:gd name="T18" fmla="*/ 502 w 1112"/>
                <a:gd name="T19" fmla="*/ 297 h 1097"/>
                <a:gd name="T20" fmla="*/ 706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5" y="1062"/>
                    <a:pt x="432" y="1097"/>
                    <a:pt x="543" y="1097"/>
                  </a:cubicBezTo>
                  <a:cubicBezTo>
                    <a:pt x="571" y="1097"/>
                    <a:pt x="599" y="1095"/>
                    <a:pt x="627" y="1091"/>
                  </a:cubicBezTo>
                  <a:cubicBezTo>
                    <a:pt x="915" y="1045"/>
                    <a:pt x="1112" y="774"/>
                    <a:pt x="1067" y="486"/>
                  </a:cubicBezTo>
                  <a:cubicBezTo>
                    <a:pt x="1022" y="198"/>
                    <a:pt x="750" y="0"/>
                    <a:pt x="462" y="46"/>
                  </a:cubicBezTo>
                  <a:cubicBezTo>
                    <a:pt x="323" y="68"/>
                    <a:pt x="200" y="143"/>
                    <a:pt x="117" y="257"/>
                  </a:cubicBezTo>
                  <a:cubicBezTo>
                    <a:pt x="34" y="371"/>
                    <a:pt x="0" y="511"/>
                    <a:pt x="22" y="650"/>
                  </a:cubicBezTo>
                  <a:cubicBezTo>
                    <a:pt x="44" y="790"/>
                    <a:pt x="119" y="913"/>
                    <a:pt x="233" y="996"/>
                  </a:cubicBezTo>
                  <a:close/>
                  <a:moveTo>
                    <a:pt x="323" y="407"/>
                  </a:moveTo>
                  <a:cubicBezTo>
                    <a:pt x="366" y="348"/>
                    <a:pt x="430" y="309"/>
                    <a:pt x="502" y="297"/>
                  </a:cubicBezTo>
                  <a:cubicBezTo>
                    <a:pt x="574" y="286"/>
                    <a:pt x="647" y="303"/>
                    <a:pt x="706" y="346"/>
                  </a:cubicBezTo>
                  <a:cubicBezTo>
                    <a:pt x="765" y="390"/>
                    <a:pt x="804" y="453"/>
                    <a:pt x="815" y="525"/>
                  </a:cubicBezTo>
                  <a:cubicBezTo>
                    <a:pt x="839"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3" name="Freeform 11">
              <a:extLst>
                <a:ext uri="{FF2B5EF4-FFF2-40B4-BE49-F238E27FC236}">
                  <a16:creationId xmlns:a16="http://schemas.microsoft.com/office/drawing/2014/main" id="{73721D57-3F5B-40FC-A688-5CF5D27C6496}"/>
                </a:ext>
              </a:extLst>
            </p:cNvPr>
            <p:cNvSpPr>
              <a:spLocks/>
            </p:cNvSpPr>
            <p:nvPr/>
          </p:nvSpPr>
          <p:spPr bwMode="auto">
            <a:xfrm>
              <a:off x="5786438" y="0"/>
              <a:ext cx="107950" cy="65088"/>
            </a:xfrm>
            <a:custGeom>
              <a:avLst/>
              <a:gdLst>
                <a:gd name="T0" fmla="*/ 0 w 286"/>
                <a:gd name="T1" fmla="*/ 0 h 170"/>
                <a:gd name="T2" fmla="*/ 286 w 286"/>
                <a:gd name="T3" fmla="*/ 170 h 170"/>
                <a:gd name="T4" fmla="*/ 286 w 286"/>
                <a:gd name="T5" fmla="*/ 0 h 170"/>
                <a:gd name="T6" fmla="*/ 0 w 286"/>
                <a:gd name="T7" fmla="*/ 0 h 170"/>
              </a:gdLst>
              <a:ahLst/>
              <a:cxnLst>
                <a:cxn ang="0">
                  <a:pos x="T0" y="T1"/>
                </a:cxn>
                <a:cxn ang="0">
                  <a:pos x="T2" y="T3"/>
                </a:cxn>
                <a:cxn ang="0">
                  <a:pos x="T4" y="T5"/>
                </a:cxn>
                <a:cxn ang="0">
                  <a:pos x="T6" y="T7"/>
                </a:cxn>
              </a:cxnLst>
              <a:rect l="0" t="0" r="r" b="b"/>
              <a:pathLst>
                <a:path w="286" h="170">
                  <a:moveTo>
                    <a:pt x="0" y="0"/>
                  </a:moveTo>
                  <a:cubicBezTo>
                    <a:pt x="97" y="54"/>
                    <a:pt x="192" y="111"/>
                    <a:pt x="286" y="170"/>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4" name="Freeform 12">
              <a:extLst>
                <a:ext uri="{FF2B5EF4-FFF2-40B4-BE49-F238E27FC236}">
                  <a16:creationId xmlns:a16="http://schemas.microsoft.com/office/drawing/2014/main" id="{A6D8B2AB-6526-4F0A-A624-03CAC2550DA7}"/>
                </a:ext>
              </a:extLst>
            </p:cNvPr>
            <p:cNvSpPr>
              <a:spLocks/>
            </p:cNvSpPr>
            <p:nvPr/>
          </p:nvSpPr>
          <p:spPr bwMode="auto">
            <a:xfrm>
              <a:off x="3763963" y="2878138"/>
              <a:ext cx="704850"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2" y="3924"/>
                    <a:pt x="1848" y="3110"/>
                    <a:pt x="1720" y="2300"/>
                  </a:cubicBezTo>
                  <a:cubicBezTo>
                    <a:pt x="1556" y="1259"/>
                    <a:pt x="886" y="423"/>
                    <a:pt x="0" y="0"/>
                  </a:cubicBezTo>
                  <a:cubicBezTo>
                    <a:pt x="0" y="285"/>
                    <a:pt x="0" y="285"/>
                    <a:pt x="0" y="285"/>
                  </a:cubicBezTo>
                  <a:cubicBezTo>
                    <a:pt x="758" y="687"/>
                    <a:pt x="1325" y="1428"/>
                    <a:pt x="1468" y="2339"/>
                  </a:cubicBezTo>
                  <a:cubicBezTo>
                    <a:pt x="1586" y="3083"/>
                    <a:pt x="1406" y="3829"/>
                    <a:pt x="961" y="4439"/>
                  </a:cubicBezTo>
                  <a:cubicBezTo>
                    <a:pt x="704" y="4793"/>
                    <a:pt x="375" y="5076"/>
                    <a:pt x="0" y="5275"/>
                  </a:cubicBezTo>
                  <a:cubicBezTo>
                    <a:pt x="0" y="5560"/>
                    <a:pt x="0" y="5560"/>
                    <a:pt x="0" y="5560"/>
                  </a:cubicBezTo>
                  <a:cubicBezTo>
                    <a:pt x="459" y="5342"/>
                    <a:pt x="860"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5" name="Freeform 13">
              <a:extLst>
                <a:ext uri="{FF2B5EF4-FFF2-40B4-BE49-F238E27FC236}">
                  <a16:creationId xmlns:a16="http://schemas.microsoft.com/office/drawing/2014/main" id="{8D7E78FE-F28E-4EA5-99A6-15A8B111FA93}"/>
                </a:ext>
              </a:extLst>
            </p:cNvPr>
            <p:cNvSpPr>
              <a:spLocks/>
            </p:cNvSpPr>
            <p:nvPr/>
          </p:nvSpPr>
          <p:spPr bwMode="auto">
            <a:xfrm>
              <a:off x="376396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6" y="172"/>
                    <a:pt x="0" y="0"/>
                  </a:cubicBezTo>
                  <a:cubicBezTo>
                    <a:pt x="0" y="1617"/>
                    <a:pt x="0" y="1617"/>
                    <a:pt x="0" y="1617"/>
                  </a:cubicBezTo>
                  <a:cubicBezTo>
                    <a:pt x="193"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6" name="Freeform 14">
              <a:extLst>
                <a:ext uri="{FF2B5EF4-FFF2-40B4-BE49-F238E27FC236}">
                  <a16:creationId xmlns:a16="http://schemas.microsoft.com/office/drawing/2014/main" id="{E8A82F89-1EF1-485C-A9A9-8339CE3F9764}"/>
                </a:ext>
              </a:extLst>
            </p:cNvPr>
            <p:cNvSpPr>
              <a:spLocks/>
            </p:cNvSpPr>
            <p:nvPr/>
          </p:nvSpPr>
          <p:spPr bwMode="auto">
            <a:xfrm>
              <a:off x="376396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7" y="604"/>
                    <a:pt x="403" y="928"/>
                    <a:pt x="461" y="1296"/>
                  </a:cubicBezTo>
                  <a:cubicBezTo>
                    <a:pt x="551"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7" name="Freeform 15">
              <a:extLst>
                <a:ext uri="{FF2B5EF4-FFF2-40B4-BE49-F238E27FC236}">
                  <a16:creationId xmlns:a16="http://schemas.microsoft.com/office/drawing/2014/main" id="{E01A582E-9C88-4B97-BE1F-E904B83AC4D2}"/>
                </a:ext>
              </a:extLst>
            </p:cNvPr>
            <p:cNvSpPr>
              <a:spLocks/>
            </p:cNvSpPr>
            <p:nvPr/>
          </p:nvSpPr>
          <p:spPr bwMode="auto">
            <a:xfrm>
              <a:off x="3763963" y="4940300"/>
              <a:ext cx="2130425" cy="1798638"/>
            </a:xfrm>
            <a:custGeom>
              <a:avLst/>
              <a:gdLst>
                <a:gd name="T0" fmla="*/ 1921 w 5594"/>
                <a:gd name="T1" fmla="*/ 3835 h 4730"/>
                <a:gd name="T2" fmla="*/ 589 w 5594"/>
                <a:gd name="T3" fmla="*/ 1660 h 4730"/>
                <a:gd name="T4" fmla="*/ 653 w 5594"/>
                <a:gd name="T5" fmla="*/ 312 h 4730"/>
                <a:gd name="T6" fmla="*/ 734 w 5594"/>
                <a:gd name="T7" fmla="*/ 0 h 4730"/>
                <a:gd name="T8" fmla="*/ 461 w 5594"/>
                <a:gd name="T9" fmla="*/ 173 h 4730"/>
                <a:gd name="T10" fmla="*/ 0 w 5594"/>
                <a:gd name="T11" fmla="*/ 417 h 4730"/>
                <a:gd name="T12" fmla="*/ 0 w 5594"/>
                <a:gd name="T13" fmla="*/ 692 h 4730"/>
                <a:gd name="T14" fmla="*/ 344 w 5594"/>
                <a:gd name="T15" fmla="*/ 535 h 4730"/>
                <a:gd name="T16" fmla="*/ 337 w 5594"/>
                <a:gd name="T17" fmla="*/ 1700 h 4730"/>
                <a:gd name="T18" fmla="*/ 1771 w 5594"/>
                <a:gd name="T19" fmla="*/ 4041 h 4730"/>
                <a:gd name="T20" fmla="*/ 3876 w 5594"/>
                <a:gd name="T21" fmla="*/ 4730 h 4730"/>
                <a:gd name="T22" fmla="*/ 4440 w 5594"/>
                <a:gd name="T23" fmla="*/ 4685 h 4730"/>
                <a:gd name="T24" fmla="*/ 5594 w 5594"/>
                <a:gd name="T25" fmla="*/ 4294 h 4730"/>
                <a:gd name="T26" fmla="*/ 5594 w 5594"/>
                <a:gd name="T27" fmla="*/ 3999 h 4730"/>
                <a:gd name="T28" fmla="*/ 4401 w 5594"/>
                <a:gd name="T29" fmla="*/ 4433 h 4730"/>
                <a:gd name="T30" fmla="*/ 1921 w 5594"/>
                <a:gd name="T31" fmla="*/ 3835 h 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94" h="4730">
                  <a:moveTo>
                    <a:pt x="1921" y="3835"/>
                  </a:moveTo>
                  <a:cubicBezTo>
                    <a:pt x="1201" y="3310"/>
                    <a:pt x="727" y="2538"/>
                    <a:pt x="589" y="1660"/>
                  </a:cubicBezTo>
                  <a:cubicBezTo>
                    <a:pt x="517" y="1207"/>
                    <a:pt x="539" y="753"/>
                    <a:pt x="653" y="312"/>
                  </a:cubicBezTo>
                  <a:cubicBezTo>
                    <a:pt x="734" y="0"/>
                    <a:pt x="734" y="0"/>
                    <a:pt x="734" y="0"/>
                  </a:cubicBezTo>
                  <a:cubicBezTo>
                    <a:pt x="461" y="173"/>
                    <a:pt x="461" y="173"/>
                    <a:pt x="461" y="173"/>
                  </a:cubicBezTo>
                  <a:cubicBezTo>
                    <a:pt x="313" y="267"/>
                    <a:pt x="159" y="348"/>
                    <a:pt x="0" y="417"/>
                  </a:cubicBezTo>
                  <a:cubicBezTo>
                    <a:pt x="0" y="692"/>
                    <a:pt x="0" y="692"/>
                    <a:pt x="0" y="692"/>
                  </a:cubicBezTo>
                  <a:cubicBezTo>
                    <a:pt x="118" y="646"/>
                    <a:pt x="233" y="594"/>
                    <a:pt x="344" y="535"/>
                  </a:cubicBezTo>
                  <a:cubicBezTo>
                    <a:pt x="278" y="919"/>
                    <a:pt x="276" y="1309"/>
                    <a:pt x="337" y="1700"/>
                  </a:cubicBezTo>
                  <a:cubicBezTo>
                    <a:pt x="486" y="2645"/>
                    <a:pt x="995" y="3476"/>
                    <a:pt x="1771" y="4041"/>
                  </a:cubicBezTo>
                  <a:cubicBezTo>
                    <a:pt x="2392" y="4493"/>
                    <a:pt x="3124" y="4730"/>
                    <a:pt x="3876" y="4730"/>
                  </a:cubicBezTo>
                  <a:cubicBezTo>
                    <a:pt x="4063" y="4730"/>
                    <a:pt x="4252" y="4715"/>
                    <a:pt x="4440" y="4685"/>
                  </a:cubicBezTo>
                  <a:cubicBezTo>
                    <a:pt x="4856" y="4620"/>
                    <a:pt x="5244" y="4484"/>
                    <a:pt x="5594" y="4294"/>
                  </a:cubicBezTo>
                  <a:cubicBezTo>
                    <a:pt x="5594" y="3999"/>
                    <a:pt x="5594" y="3999"/>
                    <a:pt x="5594" y="3999"/>
                  </a:cubicBezTo>
                  <a:cubicBezTo>
                    <a:pt x="5238" y="4213"/>
                    <a:pt x="4836" y="4365"/>
                    <a:pt x="4401" y="4433"/>
                  </a:cubicBezTo>
                  <a:cubicBezTo>
                    <a:pt x="3522" y="4572"/>
                    <a:pt x="2642" y="4359"/>
                    <a:pt x="1921"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8" name="Freeform 16">
              <a:extLst>
                <a:ext uri="{FF2B5EF4-FFF2-40B4-BE49-F238E27FC236}">
                  <a16:creationId xmlns:a16="http://schemas.microsoft.com/office/drawing/2014/main" id="{A312D717-E654-4D5D-841F-3091204C4B24}"/>
                </a:ext>
              </a:extLst>
            </p:cNvPr>
            <p:cNvSpPr>
              <a:spLocks/>
            </p:cNvSpPr>
            <p:nvPr/>
          </p:nvSpPr>
          <p:spPr bwMode="auto">
            <a:xfrm>
              <a:off x="3763963" y="552450"/>
              <a:ext cx="2130425" cy="968375"/>
            </a:xfrm>
            <a:custGeom>
              <a:avLst/>
              <a:gdLst>
                <a:gd name="T0" fmla="*/ 4575 w 5594"/>
                <a:gd name="T1" fmla="*/ 793 h 2545"/>
                <a:gd name="T2" fmla="*/ 1906 w 5594"/>
                <a:gd name="T3" fmla="*/ 149 h 2545"/>
                <a:gd name="T4" fmla="*/ 0 w 5594"/>
                <a:gd name="T5" fmla="*/ 1087 h 2545"/>
                <a:gd name="T6" fmla="*/ 0 w 5594"/>
                <a:gd name="T7" fmla="*/ 1452 h 2545"/>
                <a:gd name="T8" fmla="*/ 1945 w 5594"/>
                <a:gd name="T9" fmla="*/ 401 h 2545"/>
                <a:gd name="T10" fmla="*/ 4425 w 5594"/>
                <a:gd name="T11" fmla="*/ 999 h 2545"/>
                <a:gd name="T12" fmla="*/ 5594 w 5594"/>
                <a:gd name="T13" fmla="*/ 2545 h 2545"/>
                <a:gd name="T14" fmla="*/ 5594 w 5594"/>
                <a:gd name="T15" fmla="*/ 1937 h 2545"/>
                <a:gd name="T16" fmla="*/ 4575 w 5594"/>
                <a:gd name="T17" fmla="*/ 79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4575" y="793"/>
                  </a:moveTo>
                  <a:cubicBezTo>
                    <a:pt x="3799" y="229"/>
                    <a:pt x="2851" y="0"/>
                    <a:pt x="1906" y="149"/>
                  </a:cubicBezTo>
                  <a:cubicBezTo>
                    <a:pt x="1163" y="266"/>
                    <a:pt x="509" y="605"/>
                    <a:pt x="0" y="1087"/>
                  </a:cubicBezTo>
                  <a:cubicBezTo>
                    <a:pt x="0" y="1452"/>
                    <a:pt x="0" y="1452"/>
                    <a:pt x="0" y="1452"/>
                  </a:cubicBezTo>
                  <a:cubicBezTo>
                    <a:pt x="493" y="909"/>
                    <a:pt x="1166" y="523"/>
                    <a:pt x="1945" y="401"/>
                  </a:cubicBezTo>
                  <a:cubicBezTo>
                    <a:pt x="2824" y="262"/>
                    <a:pt x="3704" y="475"/>
                    <a:pt x="4425" y="999"/>
                  </a:cubicBezTo>
                  <a:cubicBezTo>
                    <a:pt x="4967" y="1394"/>
                    <a:pt x="5370" y="1930"/>
                    <a:pt x="5594" y="2545"/>
                  </a:cubicBezTo>
                  <a:cubicBezTo>
                    <a:pt x="5594" y="1937"/>
                    <a:pt x="5594" y="1937"/>
                    <a:pt x="5594" y="1937"/>
                  </a:cubicBezTo>
                  <a:cubicBezTo>
                    <a:pt x="5345" y="1493"/>
                    <a:pt x="5000" y="1103"/>
                    <a:pt x="4575" y="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19" name="Freeform 17">
              <a:extLst>
                <a:ext uri="{FF2B5EF4-FFF2-40B4-BE49-F238E27FC236}">
                  <a16:creationId xmlns:a16="http://schemas.microsoft.com/office/drawing/2014/main" id="{895D699A-92C7-47CC-B09A-C25936EE7234}"/>
                </a:ext>
              </a:extLst>
            </p:cNvPr>
            <p:cNvSpPr>
              <a:spLocks/>
            </p:cNvSpPr>
            <p:nvPr/>
          </p:nvSpPr>
          <p:spPr bwMode="auto">
            <a:xfrm>
              <a:off x="3763963" y="5303838"/>
              <a:ext cx="2130425" cy="1639888"/>
            </a:xfrm>
            <a:custGeom>
              <a:avLst/>
              <a:gdLst>
                <a:gd name="T0" fmla="*/ 4480 w 5594"/>
                <a:gd name="T1" fmla="*/ 3981 h 4311"/>
                <a:gd name="T2" fmla="*/ 85 w 5594"/>
                <a:gd name="T3" fmla="*/ 783 h 4311"/>
                <a:gd name="T4" fmla="*/ 38 w 5594"/>
                <a:gd name="T5" fmla="*/ 176 h 4311"/>
                <a:gd name="T6" fmla="*/ 38 w 5594"/>
                <a:gd name="T7" fmla="*/ 0 h 4311"/>
                <a:gd name="T8" fmla="*/ 0 w 5594"/>
                <a:gd name="T9" fmla="*/ 12 h 4311"/>
                <a:gd name="T10" fmla="*/ 0 w 5594"/>
                <a:gd name="T11" fmla="*/ 1499 h 4311"/>
                <a:gd name="T12" fmla="*/ 2628 w 5594"/>
                <a:gd name="T13" fmla="*/ 4086 h 4311"/>
                <a:gd name="T14" fmla="*/ 5138 w 5594"/>
                <a:gd name="T15" fmla="*/ 4086 h 4311"/>
                <a:gd name="T16" fmla="*/ 5594 w 5594"/>
                <a:gd name="T17" fmla="*/ 3909 h 4311"/>
                <a:gd name="T18" fmla="*/ 5594 w 5594"/>
                <a:gd name="T19" fmla="*/ 3626 h 4311"/>
                <a:gd name="T20" fmla="*/ 4480 w 5594"/>
                <a:gd name="T21" fmla="*/ 3981 h 4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4" h="4311">
                  <a:moveTo>
                    <a:pt x="4480" y="3981"/>
                  </a:moveTo>
                  <a:cubicBezTo>
                    <a:pt x="2387" y="4311"/>
                    <a:pt x="415" y="2877"/>
                    <a:pt x="85" y="783"/>
                  </a:cubicBezTo>
                  <a:cubicBezTo>
                    <a:pt x="53" y="582"/>
                    <a:pt x="38" y="377"/>
                    <a:pt x="38" y="176"/>
                  </a:cubicBezTo>
                  <a:cubicBezTo>
                    <a:pt x="38" y="0"/>
                    <a:pt x="38" y="0"/>
                    <a:pt x="38" y="0"/>
                  </a:cubicBezTo>
                  <a:cubicBezTo>
                    <a:pt x="0" y="12"/>
                    <a:pt x="0" y="12"/>
                    <a:pt x="0" y="12"/>
                  </a:cubicBezTo>
                  <a:cubicBezTo>
                    <a:pt x="0" y="1499"/>
                    <a:pt x="0" y="1499"/>
                    <a:pt x="0" y="1499"/>
                  </a:cubicBezTo>
                  <a:cubicBezTo>
                    <a:pt x="422" y="2746"/>
                    <a:pt x="1415" y="3694"/>
                    <a:pt x="2628" y="4086"/>
                  </a:cubicBezTo>
                  <a:cubicBezTo>
                    <a:pt x="5138" y="4086"/>
                    <a:pt x="5138" y="4086"/>
                    <a:pt x="5138" y="4086"/>
                  </a:cubicBezTo>
                  <a:cubicBezTo>
                    <a:pt x="5294" y="4036"/>
                    <a:pt x="5447" y="3977"/>
                    <a:pt x="5594" y="3909"/>
                  </a:cubicBezTo>
                  <a:cubicBezTo>
                    <a:pt x="5594" y="3626"/>
                    <a:pt x="5594" y="3626"/>
                    <a:pt x="5594" y="3626"/>
                  </a:cubicBezTo>
                  <a:cubicBezTo>
                    <a:pt x="5248" y="3798"/>
                    <a:pt x="4873" y="3919"/>
                    <a:pt x="4480" y="39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0" name="Freeform 18">
              <a:extLst>
                <a:ext uri="{FF2B5EF4-FFF2-40B4-BE49-F238E27FC236}">
                  <a16:creationId xmlns:a16="http://schemas.microsoft.com/office/drawing/2014/main" id="{2B19F5A9-7C26-49B2-BCFA-002A5DB4CCC2}"/>
                </a:ext>
              </a:extLst>
            </p:cNvPr>
            <p:cNvSpPr>
              <a:spLocks/>
            </p:cNvSpPr>
            <p:nvPr/>
          </p:nvSpPr>
          <p:spPr bwMode="auto">
            <a:xfrm>
              <a:off x="3763963" y="354013"/>
              <a:ext cx="2130425" cy="755650"/>
            </a:xfrm>
            <a:custGeom>
              <a:avLst/>
              <a:gdLst>
                <a:gd name="T0" fmla="*/ 4874 w 5594"/>
                <a:gd name="T1" fmla="*/ 906 h 1989"/>
                <a:gd name="T2" fmla="*/ 1826 w 5594"/>
                <a:gd name="T3" fmla="*/ 170 h 1989"/>
                <a:gd name="T4" fmla="*/ 0 w 5594"/>
                <a:gd name="T5" fmla="*/ 945 h 1989"/>
                <a:gd name="T6" fmla="*/ 0 w 5594"/>
                <a:gd name="T7" fmla="*/ 1270 h 1989"/>
                <a:gd name="T8" fmla="*/ 1866 w 5594"/>
                <a:gd name="T9" fmla="*/ 422 h 1989"/>
                <a:gd name="T10" fmla="*/ 4724 w 5594"/>
                <a:gd name="T11" fmla="*/ 1112 h 1989"/>
                <a:gd name="T12" fmla="*/ 5594 w 5594"/>
                <a:gd name="T13" fmla="*/ 1989 h 1989"/>
                <a:gd name="T14" fmla="*/ 5594 w 5594"/>
                <a:gd name="T15" fmla="*/ 1573 h 1989"/>
                <a:gd name="T16" fmla="*/ 4874 w 5594"/>
                <a:gd name="T17" fmla="*/ 906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874" y="906"/>
                  </a:moveTo>
                  <a:cubicBezTo>
                    <a:pt x="3988" y="261"/>
                    <a:pt x="2906" y="0"/>
                    <a:pt x="1826" y="170"/>
                  </a:cubicBezTo>
                  <a:cubicBezTo>
                    <a:pt x="1140" y="278"/>
                    <a:pt x="520" y="552"/>
                    <a:pt x="0" y="945"/>
                  </a:cubicBezTo>
                  <a:cubicBezTo>
                    <a:pt x="0" y="1270"/>
                    <a:pt x="0" y="1270"/>
                    <a:pt x="0" y="1270"/>
                  </a:cubicBezTo>
                  <a:cubicBezTo>
                    <a:pt x="517" y="837"/>
                    <a:pt x="1153" y="534"/>
                    <a:pt x="1866" y="422"/>
                  </a:cubicBezTo>
                  <a:cubicBezTo>
                    <a:pt x="2878" y="262"/>
                    <a:pt x="3893" y="507"/>
                    <a:pt x="4724" y="1112"/>
                  </a:cubicBezTo>
                  <a:cubicBezTo>
                    <a:pt x="5065" y="1360"/>
                    <a:pt x="5357" y="1656"/>
                    <a:pt x="5594" y="1989"/>
                  </a:cubicBezTo>
                  <a:cubicBezTo>
                    <a:pt x="5594" y="1573"/>
                    <a:pt x="5594" y="1573"/>
                    <a:pt x="5594" y="1573"/>
                  </a:cubicBezTo>
                  <a:cubicBezTo>
                    <a:pt x="5384" y="1326"/>
                    <a:pt x="5144" y="1102"/>
                    <a:pt x="4874" y="9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1" name="Freeform 19">
              <a:extLst>
                <a:ext uri="{FF2B5EF4-FFF2-40B4-BE49-F238E27FC236}">
                  <a16:creationId xmlns:a16="http://schemas.microsoft.com/office/drawing/2014/main" id="{62014BB2-C4F7-49D3-8343-9B8DEAB9326B}"/>
                </a:ext>
              </a:extLst>
            </p:cNvPr>
            <p:cNvSpPr>
              <a:spLocks/>
            </p:cNvSpPr>
            <p:nvPr/>
          </p:nvSpPr>
          <p:spPr bwMode="auto">
            <a:xfrm>
              <a:off x="3763963" y="139700"/>
              <a:ext cx="2130425" cy="668338"/>
            </a:xfrm>
            <a:custGeom>
              <a:avLst/>
              <a:gdLst>
                <a:gd name="T0" fmla="*/ 1747 w 5594"/>
                <a:gd name="T1" fmla="*/ 228 h 1757"/>
                <a:gd name="T2" fmla="*/ 0 w 5594"/>
                <a:gd name="T3" fmla="*/ 885 h 1757"/>
                <a:gd name="T4" fmla="*/ 0 w 5594"/>
                <a:gd name="T5" fmla="*/ 1191 h 1757"/>
                <a:gd name="T6" fmla="*/ 1787 w 5594"/>
                <a:gd name="T7" fmla="*/ 480 h 1757"/>
                <a:gd name="T8" fmla="*/ 5594 w 5594"/>
                <a:gd name="T9" fmla="*/ 1757 h 1757"/>
                <a:gd name="T10" fmla="*/ 5594 w 5594"/>
                <a:gd name="T11" fmla="*/ 1401 h 1757"/>
                <a:gd name="T12" fmla="*/ 1747 w 5594"/>
                <a:gd name="T13" fmla="*/ 228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1747" y="228"/>
                  </a:moveTo>
                  <a:cubicBezTo>
                    <a:pt x="1116" y="328"/>
                    <a:pt x="525" y="553"/>
                    <a:pt x="0" y="885"/>
                  </a:cubicBezTo>
                  <a:cubicBezTo>
                    <a:pt x="0" y="1191"/>
                    <a:pt x="0" y="1191"/>
                    <a:pt x="0" y="1191"/>
                  </a:cubicBezTo>
                  <a:cubicBezTo>
                    <a:pt x="529" y="827"/>
                    <a:pt x="1135" y="583"/>
                    <a:pt x="1787" y="480"/>
                  </a:cubicBezTo>
                  <a:cubicBezTo>
                    <a:pt x="3240" y="251"/>
                    <a:pt x="4641" y="773"/>
                    <a:pt x="5594" y="1757"/>
                  </a:cubicBezTo>
                  <a:cubicBezTo>
                    <a:pt x="5594" y="1401"/>
                    <a:pt x="5594" y="1401"/>
                    <a:pt x="5594" y="1401"/>
                  </a:cubicBezTo>
                  <a:cubicBezTo>
                    <a:pt x="4594" y="476"/>
                    <a:pt x="3195" y="0"/>
                    <a:pt x="1747"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2" name="Freeform 20">
              <a:extLst>
                <a:ext uri="{FF2B5EF4-FFF2-40B4-BE49-F238E27FC236}">
                  <a16:creationId xmlns:a16="http://schemas.microsoft.com/office/drawing/2014/main" id="{69BF1553-1FF2-4684-9150-AA9FDD9E4EA0}"/>
                </a:ext>
              </a:extLst>
            </p:cNvPr>
            <p:cNvSpPr>
              <a:spLocks noEditPoints="1"/>
            </p:cNvSpPr>
            <p:nvPr/>
          </p:nvSpPr>
          <p:spPr bwMode="auto">
            <a:xfrm>
              <a:off x="4268788" y="2962275"/>
              <a:ext cx="1408113" cy="1406525"/>
            </a:xfrm>
            <a:custGeom>
              <a:avLst/>
              <a:gdLst>
                <a:gd name="T0" fmla="*/ 3195 w 3698"/>
                <a:gd name="T1" fmla="*/ 0 h 3699"/>
                <a:gd name="T2" fmla="*/ 2922 w 3698"/>
                <a:gd name="T3" fmla="*/ 173 h 3699"/>
                <a:gd name="T4" fmla="*/ 1660 w 3698"/>
                <a:gd name="T5" fmla="*/ 649 h 3699"/>
                <a:gd name="T6" fmla="*/ 312 w 3698"/>
                <a:gd name="T7" fmla="*/ 585 h 3699"/>
                <a:gd name="T8" fmla="*/ 0 w 3698"/>
                <a:gd name="T9" fmla="*/ 504 h 3699"/>
                <a:gd name="T10" fmla="*/ 173 w 3698"/>
                <a:gd name="T11" fmla="*/ 776 h 3699"/>
                <a:gd name="T12" fmla="*/ 648 w 3698"/>
                <a:gd name="T13" fmla="*/ 2039 h 3699"/>
                <a:gd name="T14" fmla="*/ 584 w 3698"/>
                <a:gd name="T15" fmla="*/ 3387 h 3699"/>
                <a:gd name="T16" fmla="*/ 503 w 3698"/>
                <a:gd name="T17" fmla="*/ 3699 h 3699"/>
                <a:gd name="T18" fmla="*/ 776 w 3698"/>
                <a:gd name="T19" fmla="*/ 3526 h 3699"/>
                <a:gd name="T20" fmla="*/ 2038 w 3698"/>
                <a:gd name="T21" fmla="*/ 3050 h 3699"/>
                <a:gd name="T22" fmla="*/ 3386 w 3698"/>
                <a:gd name="T23" fmla="*/ 3114 h 3699"/>
                <a:gd name="T24" fmla="*/ 3698 w 3698"/>
                <a:gd name="T25" fmla="*/ 3195 h 3699"/>
                <a:gd name="T26" fmla="*/ 3525 w 3698"/>
                <a:gd name="T27" fmla="*/ 2923 h 3699"/>
                <a:gd name="T28" fmla="*/ 3050 w 3698"/>
                <a:gd name="T29" fmla="*/ 1660 h 3699"/>
                <a:gd name="T30" fmla="*/ 3114 w 3698"/>
                <a:gd name="T31" fmla="*/ 313 h 3699"/>
                <a:gd name="T32" fmla="*/ 3195 w 3698"/>
                <a:gd name="T33" fmla="*/ 0 h 3699"/>
                <a:gd name="T34" fmla="*/ 3163 w 3698"/>
                <a:gd name="T35" fmla="*/ 2806 h 3699"/>
                <a:gd name="T36" fmla="*/ 1999 w 3698"/>
                <a:gd name="T37" fmla="*/ 2799 h 3699"/>
                <a:gd name="T38" fmla="*/ 892 w 3698"/>
                <a:gd name="T39" fmla="*/ 3164 h 3699"/>
                <a:gd name="T40" fmla="*/ 900 w 3698"/>
                <a:gd name="T41" fmla="*/ 1999 h 3699"/>
                <a:gd name="T42" fmla="*/ 534 w 3698"/>
                <a:gd name="T43" fmla="*/ 893 h 3699"/>
                <a:gd name="T44" fmla="*/ 1699 w 3698"/>
                <a:gd name="T45" fmla="*/ 900 h 3699"/>
                <a:gd name="T46" fmla="*/ 2805 w 3698"/>
                <a:gd name="T47" fmla="*/ 535 h 3699"/>
                <a:gd name="T48" fmla="*/ 2798 w 3698"/>
                <a:gd name="T49" fmla="*/ 1700 h 3699"/>
                <a:gd name="T50" fmla="*/ 3163 w 3698"/>
                <a:gd name="T51" fmla="*/ 280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8" h="3699">
                  <a:moveTo>
                    <a:pt x="3195" y="0"/>
                  </a:moveTo>
                  <a:cubicBezTo>
                    <a:pt x="2922" y="173"/>
                    <a:pt x="2922" y="173"/>
                    <a:pt x="2922" y="173"/>
                  </a:cubicBezTo>
                  <a:cubicBezTo>
                    <a:pt x="2537" y="417"/>
                    <a:pt x="2113" y="577"/>
                    <a:pt x="1660" y="649"/>
                  </a:cubicBezTo>
                  <a:cubicBezTo>
                    <a:pt x="1207" y="720"/>
                    <a:pt x="753" y="698"/>
                    <a:pt x="312" y="585"/>
                  </a:cubicBezTo>
                  <a:cubicBezTo>
                    <a:pt x="0" y="504"/>
                    <a:pt x="0" y="504"/>
                    <a:pt x="0" y="504"/>
                  </a:cubicBezTo>
                  <a:cubicBezTo>
                    <a:pt x="173" y="776"/>
                    <a:pt x="173" y="776"/>
                    <a:pt x="173" y="776"/>
                  </a:cubicBezTo>
                  <a:cubicBezTo>
                    <a:pt x="417" y="1161"/>
                    <a:pt x="577" y="1586"/>
                    <a:pt x="648" y="2039"/>
                  </a:cubicBezTo>
                  <a:cubicBezTo>
                    <a:pt x="719" y="2492"/>
                    <a:pt x="698" y="2945"/>
                    <a:pt x="584" y="3387"/>
                  </a:cubicBezTo>
                  <a:cubicBezTo>
                    <a:pt x="503" y="3699"/>
                    <a:pt x="503" y="3699"/>
                    <a:pt x="503" y="3699"/>
                  </a:cubicBezTo>
                  <a:cubicBezTo>
                    <a:pt x="776" y="3526"/>
                    <a:pt x="776" y="3526"/>
                    <a:pt x="776" y="3526"/>
                  </a:cubicBezTo>
                  <a:cubicBezTo>
                    <a:pt x="1160" y="3282"/>
                    <a:pt x="1585" y="3122"/>
                    <a:pt x="2038" y="3050"/>
                  </a:cubicBezTo>
                  <a:cubicBezTo>
                    <a:pt x="2491" y="2979"/>
                    <a:pt x="2945" y="3001"/>
                    <a:pt x="3386" y="3114"/>
                  </a:cubicBezTo>
                  <a:cubicBezTo>
                    <a:pt x="3698" y="3195"/>
                    <a:pt x="3698" y="3195"/>
                    <a:pt x="3698" y="3195"/>
                  </a:cubicBezTo>
                  <a:cubicBezTo>
                    <a:pt x="3525" y="2923"/>
                    <a:pt x="3525" y="2923"/>
                    <a:pt x="3525" y="2923"/>
                  </a:cubicBezTo>
                  <a:cubicBezTo>
                    <a:pt x="3281" y="2538"/>
                    <a:pt x="3121" y="2113"/>
                    <a:pt x="3050" y="1660"/>
                  </a:cubicBezTo>
                  <a:cubicBezTo>
                    <a:pt x="2978" y="1207"/>
                    <a:pt x="3000" y="754"/>
                    <a:pt x="3114" y="313"/>
                  </a:cubicBezTo>
                  <a:lnTo>
                    <a:pt x="3195" y="0"/>
                  </a:lnTo>
                  <a:close/>
                  <a:moveTo>
                    <a:pt x="3163" y="2806"/>
                  </a:moveTo>
                  <a:cubicBezTo>
                    <a:pt x="2780" y="2740"/>
                    <a:pt x="2389" y="2737"/>
                    <a:pt x="1999" y="2799"/>
                  </a:cubicBezTo>
                  <a:cubicBezTo>
                    <a:pt x="1608" y="2860"/>
                    <a:pt x="1237" y="2983"/>
                    <a:pt x="892" y="3164"/>
                  </a:cubicBezTo>
                  <a:cubicBezTo>
                    <a:pt x="959" y="2780"/>
                    <a:pt x="961" y="2389"/>
                    <a:pt x="900" y="1999"/>
                  </a:cubicBezTo>
                  <a:cubicBezTo>
                    <a:pt x="838" y="1609"/>
                    <a:pt x="716" y="1238"/>
                    <a:pt x="534" y="893"/>
                  </a:cubicBezTo>
                  <a:cubicBezTo>
                    <a:pt x="918" y="959"/>
                    <a:pt x="1309" y="962"/>
                    <a:pt x="1699" y="900"/>
                  </a:cubicBezTo>
                  <a:cubicBezTo>
                    <a:pt x="2090" y="839"/>
                    <a:pt x="2460" y="716"/>
                    <a:pt x="2805" y="535"/>
                  </a:cubicBezTo>
                  <a:cubicBezTo>
                    <a:pt x="2739" y="919"/>
                    <a:pt x="2736" y="1309"/>
                    <a:pt x="2798" y="1700"/>
                  </a:cubicBezTo>
                  <a:cubicBezTo>
                    <a:pt x="2860" y="2090"/>
                    <a:pt x="2982" y="2461"/>
                    <a:pt x="3163" y="28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3" name="Freeform 21">
              <a:extLst>
                <a:ext uri="{FF2B5EF4-FFF2-40B4-BE49-F238E27FC236}">
                  <a16:creationId xmlns:a16="http://schemas.microsoft.com/office/drawing/2014/main" id="{F3A6668B-D66A-406C-BB74-E5DDAD7267D3}"/>
                </a:ext>
              </a:extLst>
            </p:cNvPr>
            <p:cNvSpPr>
              <a:spLocks noEditPoints="1"/>
            </p:cNvSpPr>
            <p:nvPr/>
          </p:nvSpPr>
          <p:spPr bwMode="auto">
            <a:xfrm>
              <a:off x="4632326" y="3325813"/>
              <a:ext cx="681038" cy="679450"/>
            </a:xfrm>
            <a:custGeom>
              <a:avLst/>
              <a:gdLst>
                <a:gd name="T0" fmla="*/ 1590 w 1786"/>
                <a:gd name="T1" fmla="*/ 783 h 1787"/>
                <a:gd name="T2" fmla="*/ 1543 w 1786"/>
                <a:gd name="T3" fmla="*/ 176 h 1787"/>
                <a:gd name="T4" fmla="*/ 1543 w 1786"/>
                <a:gd name="T5" fmla="*/ 0 h 1787"/>
                <a:gd name="T6" fmla="*/ 1376 w 1786"/>
                <a:gd name="T7" fmla="*/ 54 h 1787"/>
                <a:gd name="T8" fmla="*/ 783 w 1786"/>
                <a:gd name="T9" fmla="*/ 196 h 1787"/>
                <a:gd name="T10" fmla="*/ 181 w 1786"/>
                <a:gd name="T11" fmla="*/ 244 h 1787"/>
                <a:gd name="T12" fmla="*/ 175 w 1786"/>
                <a:gd name="T13" fmla="*/ 244 h 1787"/>
                <a:gd name="T14" fmla="*/ 0 w 1786"/>
                <a:gd name="T15" fmla="*/ 243 h 1787"/>
                <a:gd name="T16" fmla="*/ 54 w 1786"/>
                <a:gd name="T17" fmla="*/ 411 h 1787"/>
                <a:gd name="T18" fmla="*/ 196 w 1786"/>
                <a:gd name="T19" fmla="*/ 1003 h 1787"/>
                <a:gd name="T20" fmla="*/ 243 w 1786"/>
                <a:gd name="T21" fmla="*/ 1611 h 1787"/>
                <a:gd name="T22" fmla="*/ 243 w 1786"/>
                <a:gd name="T23" fmla="*/ 1787 h 1787"/>
                <a:gd name="T24" fmla="*/ 410 w 1786"/>
                <a:gd name="T25" fmla="*/ 1733 h 1787"/>
                <a:gd name="T26" fmla="*/ 1003 w 1786"/>
                <a:gd name="T27" fmla="*/ 1591 h 1787"/>
                <a:gd name="T28" fmla="*/ 1605 w 1786"/>
                <a:gd name="T29" fmla="*/ 1543 h 1787"/>
                <a:gd name="T30" fmla="*/ 1611 w 1786"/>
                <a:gd name="T31" fmla="*/ 1543 h 1787"/>
                <a:gd name="T32" fmla="*/ 1786 w 1786"/>
                <a:gd name="T33" fmla="*/ 1544 h 1787"/>
                <a:gd name="T34" fmla="*/ 1732 w 1786"/>
                <a:gd name="T35" fmla="*/ 1376 h 1787"/>
                <a:gd name="T36" fmla="*/ 1590 w 1786"/>
                <a:gd name="T37" fmla="*/ 783 h 1787"/>
                <a:gd name="T38" fmla="*/ 963 w 1786"/>
                <a:gd name="T39" fmla="*/ 1339 h 1787"/>
                <a:gd name="T40" fmla="*/ 495 w 1786"/>
                <a:gd name="T41" fmla="*/ 1441 h 1787"/>
                <a:gd name="T42" fmla="*/ 447 w 1786"/>
                <a:gd name="T43" fmla="*/ 964 h 1787"/>
                <a:gd name="T44" fmla="*/ 346 w 1786"/>
                <a:gd name="T45" fmla="*/ 495 h 1787"/>
                <a:gd name="T46" fmla="*/ 823 w 1786"/>
                <a:gd name="T47" fmla="*/ 448 h 1787"/>
                <a:gd name="T48" fmla="*/ 1291 w 1786"/>
                <a:gd name="T49" fmla="*/ 346 h 1787"/>
                <a:gd name="T50" fmla="*/ 1338 w 1786"/>
                <a:gd name="T51" fmla="*/ 823 h 1787"/>
                <a:gd name="T52" fmla="*/ 1440 w 1786"/>
                <a:gd name="T53" fmla="*/ 1292 h 1787"/>
                <a:gd name="T54" fmla="*/ 963 w 1786"/>
                <a:gd name="T55" fmla="*/ 1339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1787">
                  <a:moveTo>
                    <a:pt x="1590" y="783"/>
                  </a:moveTo>
                  <a:cubicBezTo>
                    <a:pt x="1558" y="582"/>
                    <a:pt x="1542" y="377"/>
                    <a:pt x="1543" y="176"/>
                  </a:cubicBezTo>
                  <a:cubicBezTo>
                    <a:pt x="1543" y="0"/>
                    <a:pt x="1543" y="0"/>
                    <a:pt x="1543" y="0"/>
                  </a:cubicBezTo>
                  <a:cubicBezTo>
                    <a:pt x="1376" y="54"/>
                    <a:pt x="1376" y="54"/>
                    <a:pt x="1376" y="54"/>
                  </a:cubicBezTo>
                  <a:cubicBezTo>
                    <a:pt x="1184" y="117"/>
                    <a:pt x="984" y="164"/>
                    <a:pt x="783" y="196"/>
                  </a:cubicBezTo>
                  <a:cubicBezTo>
                    <a:pt x="583" y="228"/>
                    <a:pt x="381" y="244"/>
                    <a:pt x="181" y="244"/>
                  </a:cubicBezTo>
                  <a:cubicBezTo>
                    <a:pt x="179" y="244"/>
                    <a:pt x="177" y="244"/>
                    <a:pt x="175" y="244"/>
                  </a:cubicBezTo>
                  <a:cubicBezTo>
                    <a:pt x="0" y="243"/>
                    <a:pt x="0" y="243"/>
                    <a:pt x="0" y="243"/>
                  </a:cubicBezTo>
                  <a:cubicBezTo>
                    <a:pt x="54" y="411"/>
                    <a:pt x="54" y="411"/>
                    <a:pt x="54" y="411"/>
                  </a:cubicBezTo>
                  <a:cubicBezTo>
                    <a:pt x="116" y="602"/>
                    <a:pt x="164" y="802"/>
                    <a:pt x="196" y="1003"/>
                  </a:cubicBezTo>
                  <a:cubicBezTo>
                    <a:pt x="227" y="1205"/>
                    <a:pt x="243" y="1410"/>
                    <a:pt x="243" y="1611"/>
                  </a:cubicBezTo>
                  <a:cubicBezTo>
                    <a:pt x="243" y="1787"/>
                    <a:pt x="243" y="1787"/>
                    <a:pt x="243" y="1787"/>
                  </a:cubicBezTo>
                  <a:cubicBezTo>
                    <a:pt x="410" y="1733"/>
                    <a:pt x="410" y="1733"/>
                    <a:pt x="410" y="1733"/>
                  </a:cubicBezTo>
                  <a:cubicBezTo>
                    <a:pt x="602" y="1670"/>
                    <a:pt x="801" y="1623"/>
                    <a:pt x="1003" y="1591"/>
                  </a:cubicBezTo>
                  <a:cubicBezTo>
                    <a:pt x="1203" y="1559"/>
                    <a:pt x="1405" y="1543"/>
                    <a:pt x="1605" y="1543"/>
                  </a:cubicBezTo>
                  <a:cubicBezTo>
                    <a:pt x="1607" y="1543"/>
                    <a:pt x="1609" y="1543"/>
                    <a:pt x="1611" y="1543"/>
                  </a:cubicBezTo>
                  <a:cubicBezTo>
                    <a:pt x="1786" y="1544"/>
                    <a:pt x="1786" y="1544"/>
                    <a:pt x="1786" y="1544"/>
                  </a:cubicBezTo>
                  <a:cubicBezTo>
                    <a:pt x="1732" y="1376"/>
                    <a:pt x="1732" y="1376"/>
                    <a:pt x="1732" y="1376"/>
                  </a:cubicBezTo>
                  <a:cubicBezTo>
                    <a:pt x="1670" y="1185"/>
                    <a:pt x="1622" y="985"/>
                    <a:pt x="1590" y="783"/>
                  </a:cubicBezTo>
                  <a:close/>
                  <a:moveTo>
                    <a:pt x="963" y="1339"/>
                  </a:moveTo>
                  <a:cubicBezTo>
                    <a:pt x="805" y="1364"/>
                    <a:pt x="648" y="1398"/>
                    <a:pt x="495" y="1441"/>
                  </a:cubicBezTo>
                  <a:cubicBezTo>
                    <a:pt x="488" y="1282"/>
                    <a:pt x="472" y="1122"/>
                    <a:pt x="447" y="964"/>
                  </a:cubicBezTo>
                  <a:cubicBezTo>
                    <a:pt x="423" y="806"/>
                    <a:pt x="388" y="649"/>
                    <a:pt x="346" y="495"/>
                  </a:cubicBezTo>
                  <a:cubicBezTo>
                    <a:pt x="505" y="489"/>
                    <a:pt x="664" y="473"/>
                    <a:pt x="823" y="448"/>
                  </a:cubicBezTo>
                  <a:cubicBezTo>
                    <a:pt x="981" y="423"/>
                    <a:pt x="1138" y="389"/>
                    <a:pt x="1291" y="346"/>
                  </a:cubicBezTo>
                  <a:cubicBezTo>
                    <a:pt x="1298" y="505"/>
                    <a:pt x="1313" y="665"/>
                    <a:pt x="1338" y="823"/>
                  </a:cubicBezTo>
                  <a:cubicBezTo>
                    <a:pt x="1363" y="981"/>
                    <a:pt x="1397" y="1138"/>
                    <a:pt x="1440" y="1292"/>
                  </a:cubicBezTo>
                  <a:cubicBezTo>
                    <a:pt x="1281" y="1298"/>
                    <a:pt x="1121" y="1314"/>
                    <a:pt x="963" y="13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4" name="Freeform 22">
              <a:extLst>
                <a:ext uri="{FF2B5EF4-FFF2-40B4-BE49-F238E27FC236}">
                  <a16:creationId xmlns:a16="http://schemas.microsoft.com/office/drawing/2014/main" id="{97A18DB4-DD73-47E5-8671-3A033BDA2787}"/>
                </a:ext>
              </a:extLst>
            </p:cNvPr>
            <p:cNvSpPr>
              <a:spLocks/>
            </p:cNvSpPr>
            <p:nvPr/>
          </p:nvSpPr>
          <p:spPr bwMode="auto">
            <a:xfrm>
              <a:off x="3763963" y="6484938"/>
              <a:ext cx="379413" cy="373063"/>
            </a:xfrm>
            <a:custGeom>
              <a:avLst/>
              <a:gdLst>
                <a:gd name="T0" fmla="*/ 0 w 995"/>
                <a:gd name="T1" fmla="*/ 0 h 979"/>
                <a:gd name="T2" fmla="*/ 0 w 995"/>
                <a:gd name="T3" fmla="*/ 413 h 979"/>
                <a:gd name="T4" fmla="*/ 572 w 995"/>
                <a:gd name="T5" fmla="*/ 979 h 979"/>
                <a:gd name="T6" fmla="*/ 995 w 995"/>
                <a:gd name="T7" fmla="*/ 979 h 979"/>
                <a:gd name="T8" fmla="*/ 0 w 995"/>
                <a:gd name="T9" fmla="*/ 0 h 979"/>
              </a:gdLst>
              <a:ahLst/>
              <a:cxnLst>
                <a:cxn ang="0">
                  <a:pos x="T0" y="T1"/>
                </a:cxn>
                <a:cxn ang="0">
                  <a:pos x="T2" y="T3"/>
                </a:cxn>
                <a:cxn ang="0">
                  <a:pos x="T4" y="T5"/>
                </a:cxn>
                <a:cxn ang="0">
                  <a:pos x="T6" y="T7"/>
                </a:cxn>
                <a:cxn ang="0">
                  <a:pos x="T8" y="T9"/>
                </a:cxn>
              </a:cxnLst>
              <a:rect l="0" t="0" r="r" b="b"/>
              <a:pathLst>
                <a:path w="995" h="979">
                  <a:moveTo>
                    <a:pt x="0" y="0"/>
                  </a:moveTo>
                  <a:cubicBezTo>
                    <a:pt x="0" y="413"/>
                    <a:pt x="0" y="413"/>
                    <a:pt x="0" y="413"/>
                  </a:cubicBezTo>
                  <a:cubicBezTo>
                    <a:pt x="175" y="615"/>
                    <a:pt x="366" y="805"/>
                    <a:pt x="572" y="979"/>
                  </a:cubicBezTo>
                  <a:cubicBezTo>
                    <a:pt x="995" y="979"/>
                    <a:pt x="995" y="979"/>
                    <a:pt x="995" y="979"/>
                  </a:cubicBezTo>
                  <a:cubicBezTo>
                    <a:pt x="620" y="703"/>
                    <a:pt x="284" y="37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5" name="Freeform 23">
              <a:extLst>
                <a:ext uri="{FF2B5EF4-FFF2-40B4-BE49-F238E27FC236}">
                  <a16:creationId xmlns:a16="http://schemas.microsoft.com/office/drawing/2014/main" id="{7D95907E-A285-49D2-A441-A96647941097}"/>
                </a:ext>
              </a:extLst>
            </p:cNvPr>
            <p:cNvSpPr>
              <a:spLocks/>
            </p:cNvSpPr>
            <p:nvPr/>
          </p:nvSpPr>
          <p:spPr bwMode="auto">
            <a:xfrm>
              <a:off x="3763963" y="0"/>
              <a:ext cx="352425" cy="141288"/>
            </a:xfrm>
            <a:custGeom>
              <a:avLst/>
              <a:gdLst>
                <a:gd name="T0" fmla="*/ 188 w 923"/>
                <a:gd name="T1" fmla="*/ 0 h 373"/>
                <a:gd name="T2" fmla="*/ 0 w 923"/>
                <a:gd name="T3" fmla="*/ 88 h 373"/>
                <a:gd name="T4" fmla="*/ 0 w 923"/>
                <a:gd name="T5" fmla="*/ 373 h 373"/>
                <a:gd name="T6" fmla="*/ 923 w 923"/>
                <a:gd name="T7" fmla="*/ 0 h 373"/>
                <a:gd name="T8" fmla="*/ 188 w 923"/>
                <a:gd name="T9" fmla="*/ 0 h 373"/>
              </a:gdLst>
              <a:ahLst/>
              <a:cxnLst>
                <a:cxn ang="0">
                  <a:pos x="T0" y="T1"/>
                </a:cxn>
                <a:cxn ang="0">
                  <a:pos x="T2" y="T3"/>
                </a:cxn>
                <a:cxn ang="0">
                  <a:pos x="T4" y="T5"/>
                </a:cxn>
                <a:cxn ang="0">
                  <a:pos x="T6" y="T7"/>
                </a:cxn>
                <a:cxn ang="0">
                  <a:pos x="T8" y="T9"/>
                </a:cxn>
              </a:cxnLst>
              <a:rect l="0" t="0" r="r" b="b"/>
              <a:pathLst>
                <a:path w="923" h="373">
                  <a:moveTo>
                    <a:pt x="188" y="0"/>
                  </a:moveTo>
                  <a:cubicBezTo>
                    <a:pt x="125" y="28"/>
                    <a:pt x="62" y="57"/>
                    <a:pt x="0" y="88"/>
                  </a:cubicBezTo>
                  <a:cubicBezTo>
                    <a:pt x="0" y="373"/>
                    <a:pt x="0" y="373"/>
                    <a:pt x="0" y="373"/>
                  </a:cubicBezTo>
                  <a:cubicBezTo>
                    <a:pt x="295" y="221"/>
                    <a:pt x="603" y="96"/>
                    <a:pt x="923" y="0"/>
                  </a:cubicBez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6" name="Freeform 24">
              <a:extLst>
                <a:ext uri="{FF2B5EF4-FFF2-40B4-BE49-F238E27FC236}">
                  <a16:creationId xmlns:a16="http://schemas.microsoft.com/office/drawing/2014/main" id="{E3AB1B7D-902A-4C9C-A6B4-3574DDE847EF}"/>
                </a:ext>
              </a:extLst>
            </p:cNvPr>
            <p:cNvSpPr>
              <a:spLocks/>
            </p:cNvSpPr>
            <p:nvPr/>
          </p:nvSpPr>
          <p:spPr bwMode="auto">
            <a:xfrm>
              <a:off x="5289551" y="0"/>
              <a:ext cx="604838" cy="298450"/>
            </a:xfrm>
            <a:custGeom>
              <a:avLst/>
              <a:gdLst>
                <a:gd name="T0" fmla="*/ 733 w 1590"/>
                <a:gd name="T1" fmla="*/ 0 h 784"/>
                <a:gd name="T2" fmla="*/ 0 w 1590"/>
                <a:gd name="T3" fmla="*/ 0 h 784"/>
                <a:gd name="T4" fmla="*/ 1445 w 1590"/>
                <a:gd name="T5" fmla="*/ 682 h 784"/>
                <a:gd name="T6" fmla="*/ 1590 w 1590"/>
                <a:gd name="T7" fmla="*/ 784 h 784"/>
                <a:gd name="T8" fmla="*/ 1590 w 1590"/>
                <a:gd name="T9" fmla="*/ 473 h 784"/>
                <a:gd name="T10" fmla="*/ 1587 w 1590"/>
                <a:gd name="T11" fmla="*/ 470 h 784"/>
                <a:gd name="T12" fmla="*/ 733 w 1590"/>
                <a:gd name="T13" fmla="*/ 0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733" y="0"/>
                  </a:moveTo>
                  <a:cubicBezTo>
                    <a:pt x="0" y="0"/>
                    <a:pt x="0" y="0"/>
                    <a:pt x="0" y="0"/>
                  </a:cubicBezTo>
                  <a:cubicBezTo>
                    <a:pt x="508" y="153"/>
                    <a:pt x="995" y="381"/>
                    <a:pt x="1445" y="682"/>
                  </a:cubicBezTo>
                  <a:cubicBezTo>
                    <a:pt x="1494" y="715"/>
                    <a:pt x="1542" y="750"/>
                    <a:pt x="1590" y="784"/>
                  </a:cubicBezTo>
                  <a:cubicBezTo>
                    <a:pt x="1590" y="473"/>
                    <a:pt x="1590" y="473"/>
                    <a:pt x="1590" y="473"/>
                  </a:cubicBezTo>
                  <a:cubicBezTo>
                    <a:pt x="1589" y="472"/>
                    <a:pt x="1588" y="471"/>
                    <a:pt x="1587" y="470"/>
                  </a:cubicBezTo>
                  <a:cubicBezTo>
                    <a:pt x="1314" y="288"/>
                    <a:pt x="1028" y="131"/>
                    <a:pt x="7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7" name="Freeform 25">
              <a:extLst>
                <a:ext uri="{FF2B5EF4-FFF2-40B4-BE49-F238E27FC236}">
                  <a16:creationId xmlns:a16="http://schemas.microsoft.com/office/drawing/2014/main" id="{BF38975B-5564-4EA7-87FA-7753AC78EDA4}"/>
                </a:ext>
              </a:extLst>
            </p:cNvPr>
            <p:cNvSpPr>
              <a:spLocks/>
            </p:cNvSpPr>
            <p:nvPr/>
          </p:nvSpPr>
          <p:spPr bwMode="auto">
            <a:xfrm>
              <a:off x="3763963" y="6124575"/>
              <a:ext cx="744538" cy="733425"/>
            </a:xfrm>
            <a:custGeom>
              <a:avLst/>
              <a:gdLst>
                <a:gd name="T0" fmla="*/ 0 w 1952"/>
                <a:gd name="T1" fmla="*/ 0 h 1927"/>
                <a:gd name="T2" fmla="*/ 0 w 1952"/>
                <a:gd name="T3" fmla="*/ 512 h 1927"/>
                <a:gd name="T4" fmla="*/ 1172 w 1952"/>
                <a:gd name="T5" fmla="*/ 1750 h 1927"/>
                <a:gd name="T6" fmla="*/ 1434 w 1952"/>
                <a:gd name="T7" fmla="*/ 1927 h 1927"/>
                <a:gd name="T8" fmla="*/ 1952 w 1952"/>
                <a:gd name="T9" fmla="*/ 1927 h 1927"/>
                <a:gd name="T10" fmla="*/ 1322 w 1952"/>
                <a:gd name="T11" fmla="*/ 1544 h 1927"/>
                <a:gd name="T12" fmla="*/ 0 w 1952"/>
                <a:gd name="T13" fmla="*/ 0 h 1927"/>
              </a:gdLst>
              <a:ahLst/>
              <a:cxnLst>
                <a:cxn ang="0">
                  <a:pos x="T0" y="T1"/>
                </a:cxn>
                <a:cxn ang="0">
                  <a:pos x="T2" y="T3"/>
                </a:cxn>
                <a:cxn ang="0">
                  <a:pos x="T4" y="T5"/>
                </a:cxn>
                <a:cxn ang="0">
                  <a:pos x="T6" y="T7"/>
                </a:cxn>
                <a:cxn ang="0">
                  <a:pos x="T8" y="T9"/>
                </a:cxn>
                <a:cxn ang="0">
                  <a:pos x="T10" y="T11"/>
                </a:cxn>
                <a:cxn ang="0">
                  <a:pos x="T12" y="T13"/>
                </a:cxn>
              </a:cxnLst>
              <a:rect l="0" t="0" r="r" b="b"/>
              <a:pathLst>
                <a:path w="1952" h="1927">
                  <a:moveTo>
                    <a:pt x="0" y="0"/>
                  </a:moveTo>
                  <a:cubicBezTo>
                    <a:pt x="0" y="512"/>
                    <a:pt x="0" y="512"/>
                    <a:pt x="0" y="512"/>
                  </a:cubicBezTo>
                  <a:cubicBezTo>
                    <a:pt x="306" y="987"/>
                    <a:pt x="700" y="1407"/>
                    <a:pt x="1172" y="1750"/>
                  </a:cubicBezTo>
                  <a:cubicBezTo>
                    <a:pt x="1257" y="1812"/>
                    <a:pt x="1345" y="1871"/>
                    <a:pt x="1434" y="1927"/>
                  </a:cubicBezTo>
                  <a:cubicBezTo>
                    <a:pt x="1952" y="1927"/>
                    <a:pt x="1952" y="1927"/>
                    <a:pt x="1952" y="1927"/>
                  </a:cubicBezTo>
                  <a:cubicBezTo>
                    <a:pt x="1734" y="1818"/>
                    <a:pt x="1523" y="1690"/>
                    <a:pt x="1322" y="1544"/>
                  </a:cubicBezTo>
                  <a:cubicBezTo>
                    <a:pt x="756" y="1133"/>
                    <a:pt x="308" y="60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8" name="Freeform 26">
              <a:extLst>
                <a:ext uri="{FF2B5EF4-FFF2-40B4-BE49-F238E27FC236}">
                  <a16:creationId xmlns:a16="http://schemas.microsoft.com/office/drawing/2014/main" id="{9310921A-D171-4A06-A182-CF3F393DC4C8}"/>
                </a:ext>
              </a:extLst>
            </p:cNvPr>
            <p:cNvSpPr>
              <a:spLocks/>
            </p:cNvSpPr>
            <p:nvPr/>
          </p:nvSpPr>
          <p:spPr bwMode="auto">
            <a:xfrm>
              <a:off x="3763963" y="6784975"/>
              <a:ext cx="73025" cy="73025"/>
            </a:xfrm>
            <a:custGeom>
              <a:avLst/>
              <a:gdLst>
                <a:gd name="T0" fmla="*/ 0 w 191"/>
                <a:gd name="T1" fmla="*/ 0 h 191"/>
                <a:gd name="T2" fmla="*/ 0 w 191"/>
                <a:gd name="T3" fmla="*/ 191 h 191"/>
                <a:gd name="T4" fmla="*/ 191 w 191"/>
                <a:gd name="T5" fmla="*/ 191 h 191"/>
                <a:gd name="T6" fmla="*/ 0 w 191"/>
                <a:gd name="T7" fmla="*/ 0 h 191"/>
              </a:gdLst>
              <a:ahLst/>
              <a:cxnLst>
                <a:cxn ang="0">
                  <a:pos x="T0" y="T1"/>
                </a:cxn>
                <a:cxn ang="0">
                  <a:pos x="T2" y="T3"/>
                </a:cxn>
                <a:cxn ang="0">
                  <a:pos x="T4" y="T5"/>
                </a:cxn>
                <a:cxn ang="0">
                  <a:pos x="T6" y="T7"/>
                </a:cxn>
              </a:cxnLst>
              <a:rect l="0" t="0" r="r" b="b"/>
              <a:pathLst>
                <a:path w="191" h="191">
                  <a:moveTo>
                    <a:pt x="0" y="0"/>
                  </a:moveTo>
                  <a:cubicBezTo>
                    <a:pt x="0" y="191"/>
                    <a:pt x="0" y="191"/>
                    <a:pt x="0" y="191"/>
                  </a:cubicBezTo>
                  <a:cubicBezTo>
                    <a:pt x="191" y="191"/>
                    <a:pt x="191" y="191"/>
                    <a:pt x="191" y="191"/>
                  </a:cubicBezTo>
                  <a:cubicBezTo>
                    <a:pt x="126" y="129"/>
                    <a:pt x="63" y="6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29" name="Freeform 27">
              <a:extLst>
                <a:ext uri="{FF2B5EF4-FFF2-40B4-BE49-F238E27FC236}">
                  <a16:creationId xmlns:a16="http://schemas.microsoft.com/office/drawing/2014/main" id="{DF7866C0-D940-4D78-8D15-097199667993}"/>
                </a:ext>
              </a:extLst>
            </p:cNvPr>
            <p:cNvSpPr>
              <a:spLocks/>
            </p:cNvSpPr>
            <p:nvPr/>
          </p:nvSpPr>
          <p:spPr bwMode="auto">
            <a:xfrm>
              <a:off x="3763963" y="-41275"/>
              <a:ext cx="2130425" cy="587375"/>
            </a:xfrm>
            <a:custGeom>
              <a:avLst/>
              <a:gdLst>
                <a:gd name="T0" fmla="*/ 1667 w 5594"/>
                <a:gd name="T1" fmla="*/ 201 h 1546"/>
                <a:gd name="T2" fmla="*/ 0 w 5594"/>
                <a:gd name="T3" fmla="*/ 771 h 1546"/>
                <a:gd name="T4" fmla="*/ 0 w 5594"/>
                <a:gd name="T5" fmla="*/ 1069 h 1546"/>
                <a:gd name="T6" fmla="*/ 1707 w 5594"/>
                <a:gd name="T7" fmla="*/ 453 h 1546"/>
                <a:gd name="T8" fmla="*/ 5594 w 5594"/>
                <a:gd name="T9" fmla="*/ 1546 h 1546"/>
                <a:gd name="T10" fmla="*/ 5594 w 5594"/>
                <a:gd name="T11" fmla="*/ 1210 h 1546"/>
                <a:gd name="T12" fmla="*/ 5307 w 5594"/>
                <a:gd name="T13" fmla="*/ 1003 h 1546"/>
                <a:gd name="T14" fmla="*/ 1667 w 5594"/>
                <a:gd name="T15" fmla="*/ 201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1667" y="201"/>
                  </a:moveTo>
                  <a:cubicBezTo>
                    <a:pt x="1076" y="294"/>
                    <a:pt x="514" y="488"/>
                    <a:pt x="0" y="771"/>
                  </a:cubicBezTo>
                  <a:cubicBezTo>
                    <a:pt x="0" y="1069"/>
                    <a:pt x="0" y="1069"/>
                    <a:pt x="0" y="1069"/>
                  </a:cubicBezTo>
                  <a:cubicBezTo>
                    <a:pt x="514" y="764"/>
                    <a:pt x="1089" y="550"/>
                    <a:pt x="1707" y="453"/>
                  </a:cubicBezTo>
                  <a:cubicBezTo>
                    <a:pt x="3138" y="227"/>
                    <a:pt x="4546" y="666"/>
                    <a:pt x="5594" y="1546"/>
                  </a:cubicBezTo>
                  <a:cubicBezTo>
                    <a:pt x="5594" y="1210"/>
                    <a:pt x="5594" y="1210"/>
                    <a:pt x="5594" y="1210"/>
                  </a:cubicBezTo>
                  <a:cubicBezTo>
                    <a:pt x="5501" y="1138"/>
                    <a:pt x="5406" y="1069"/>
                    <a:pt x="5307" y="1003"/>
                  </a:cubicBezTo>
                  <a:cubicBezTo>
                    <a:pt x="4233" y="285"/>
                    <a:pt x="2941" y="0"/>
                    <a:pt x="16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0" name="Freeform 28">
              <a:extLst>
                <a:ext uri="{FF2B5EF4-FFF2-40B4-BE49-F238E27FC236}">
                  <a16:creationId xmlns:a16="http://schemas.microsoft.com/office/drawing/2014/main" id="{19A02324-C138-477A-A158-0F795DA08E40}"/>
                </a:ext>
              </a:extLst>
            </p:cNvPr>
            <p:cNvSpPr>
              <a:spLocks/>
            </p:cNvSpPr>
            <p:nvPr/>
          </p:nvSpPr>
          <p:spPr bwMode="auto">
            <a:xfrm>
              <a:off x="4886326" y="3579813"/>
              <a:ext cx="173038" cy="173038"/>
            </a:xfrm>
            <a:custGeom>
              <a:avLst/>
              <a:gdLst>
                <a:gd name="T0" fmla="*/ 420 w 453"/>
                <a:gd name="T1" fmla="*/ 196 h 454"/>
                <a:gd name="T2" fmla="*/ 410 w 453"/>
                <a:gd name="T3" fmla="*/ 129 h 454"/>
                <a:gd name="T4" fmla="*/ 391 w 453"/>
                <a:gd name="T5" fmla="*/ 0 h 454"/>
                <a:gd name="T6" fmla="*/ 262 w 453"/>
                <a:gd name="T7" fmla="*/ 22 h 454"/>
                <a:gd name="T8" fmla="*/ 195 w 453"/>
                <a:gd name="T9" fmla="*/ 33 h 454"/>
                <a:gd name="T10" fmla="*/ 129 w 453"/>
                <a:gd name="T11" fmla="*/ 43 h 454"/>
                <a:gd name="T12" fmla="*/ 0 w 453"/>
                <a:gd name="T13" fmla="*/ 62 h 454"/>
                <a:gd name="T14" fmla="*/ 21 w 453"/>
                <a:gd name="T15" fmla="*/ 190 h 454"/>
                <a:gd name="T16" fmla="*/ 32 w 453"/>
                <a:gd name="T17" fmla="*/ 257 h 454"/>
                <a:gd name="T18" fmla="*/ 42 w 453"/>
                <a:gd name="T19" fmla="*/ 324 h 454"/>
                <a:gd name="T20" fmla="*/ 61 w 453"/>
                <a:gd name="T21" fmla="*/ 454 h 454"/>
                <a:gd name="T22" fmla="*/ 190 w 453"/>
                <a:gd name="T23" fmla="*/ 431 h 454"/>
                <a:gd name="T24" fmla="*/ 256 w 453"/>
                <a:gd name="T25" fmla="*/ 420 h 454"/>
                <a:gd name="T26" fmla="*/ 257 w 453"/>
                <a:gd name="T27" fmla="*/ 420 h 454"/>
                <a:gd name="T28" fmla="*/ 323 w 453"/>
                <a:gd name="T29" fmla="*/ 410 h 454"/>
                <a:gd name="T30" fmla="*/ 453 w 453"/>
                <a:gd name="T31" fmla="*/ 392 h 454"/>
                <a:gd name="T32" fmla="*/ 431 w 453"/>
                <a:gd name="T33" fmla="*/ 262 h 454"/>
                <a:gd name="T34" fmla="*/ 420 w 453"/>
                <a:gd name="T35" fmla="*/ 1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454">
                  <a:moveTo>
                    <a:pt x="420" y="196"/>
                  </a:moveTo>
                  <a:cubicBezTo>
                    <a:pt x="416" y="174"/>
                    <a:pt x="413" y="152"/>
                    <a:pt x="410" y="129"/>
                  </a:cubicBezTo>
                  <a:cubicBezTo>
                    <a:pt x="391" y="0"/>
                    <a:pt x="391" y="0"/>
                    <a:pt x="391" y="0"/>
                  </a:cubicBezTo>
                  <a:cubicBezTo>
                    <a:pt x="262" y="22"/>
                    <a:pt x="262" y="22"/>
                    <a:pt x="262" y="22"/>
                  </a:cubicBezTo>
                  <a:cubicBezTo>
                    <a:pt x="240" y="26"/>
                    <a:pt x="218" y="29"/>
                    <a:pt x="195" y="33"/>
                  </a:cubicBezTo>
                  <a:cubicBezTo>
                    <a:pt x="173" y="36"/>
                    <a:pt x="151" y="40"/>
                    <a:pt x="129" y="43"/>
                  </a:cubicBezTo>
                  <a:cubicBezTo>
                    <a:pt x="0" y="62"/>
                    <a:pt x="0" y="62"/>
                    <a:pt x="0" y="62"/>
                  </a:cubicBezTo>
                  <a:cubicBezTo>
                    <a:pt x="21" y="190"/>
                    <a:pt x="21" y="190"/>
                    <a:pt x="21" y="190"/>
                  </a:cubicBezTo>
                  <a:cubicBezTo>
                    <a:pt x="25" y="212"/>
                    <a:pt x="29" y="235"/>
                    <a:pt x="32" y="257"/>
                  </a:cubicBezTo>
                  <a:cubicBezTo>
                    <a:pt x="36" y="279"/>
                    <a:pt x="39" y="302"/>
                    <a:pt x="42" y="324"/>
                  </a:cubicBezTo>
                  <a:cubicBezTo>
                    <a:pt x="61" y="454"/>
                    <a:pt x="61" y="454"/>
                    <a:pt x="61" y="454"/>
                  </a:cubicBezTo>
                  <a:cubicBezTo>
                    <a:pt x="190" y="431"/>
                    <a:pt x="190" y="431"/>
                    <a:pt x="190" y="431"/>
                  </a:cubicBezTo>
                  <a:cubicBezTo>
                    <a:pt x="212" y="427"/>
                    <a:pt x="234" y="424"/>
                    <a:pt x="256" y="420"/>
                  </a:cubicBezTo>
                  <a:cubicBezTo>
                    <a:pt x="257" y="420"/>
                    <a:pt x="257" y="420"/>
                    <a:pt x="257" y="420"/>
                  </a:cubicBezTo>
                  <a:cubicBezTo>
                    <a:pt x="279" y="417"/>
                    <a:pt x="301" y="413"/>
                    <a:pt x="323" y="410"/>
                  </a:cubicBezTo>
                  <a:cubicBezTo>
                    <a:pt x="453" y="392"/>
                    <a:pt x="453" y="392"/>
                    <a:pt x="453" y="392"/>
                  </a:cubicBezTo>
                  <a:cubicBezTo>
                    <a:pt x="431" y="262"/>
                    <a:pt x="431" y="262"/>
                    <a:pt x="431" y="262"/>
                  </a:cubicBezTo>
                  <a:cubicBezTo>
                    <a:pt x="427" y="240"/>
                    <a:pt x="423" y="218"/>
                    <a:pt x="4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1" name="Freeform 29">
              <a:extLst>
                <a:ext uri="{FF2B5EF4-FFF2-40B4-BE49-F238E27FC236}">
                  <a16:creationId xmlns:a16="http://schemas.microsoft.com/office/drawing/2014/main" id="{4C6740CC-0469-4D67-96DB-A95537EE1BDC}"/>
                </a:ext>
              </a:extLst>
            </p:cNvPr>
            <p:cNvSpPr>
              <a:spLocks/>
            </p:cNvSpPr>
            <p:nvPr/>
          </p:nvSpPr>
          <p:spPr bwMode="auto">
            <a:xfrm>
              <a:off x="4192588" y="4362450"/>
              <a:ext cx="1701800" cy="1989138"/>
            </a:xfrm>
            <a:custGeom>
              <a:avLst/>
              <a:gdLst>
                <a:gd name="T0" fmla="*/ 2357 w 4470"/>
                <a:gd name="T1" fmla="*/ 125 h 5231"/>
                <a:gd name="T2" fmla="*/ 220 w 4470"/>
                <a:gd name="T3" fmla="*/ 3062 h 5231"/>
                <a:gd name="T4" fmla="*/ 1247 w 4470"/>
                <a:gd name="T5" fmla="*/ 4738 h 5231"/>
                <a:gd name="T6" fmla="*/ 2753 w 4470"/>
                <a:gd name="T7" fmla="*/ 5231 h 5231"/>
                <a:gd name="T8" fmla="*/ 3157 w 4470"/>
                <a:gd name="T9" fmla="*/ 5199 h 5231"/>
                <a:gd name="T10" fmla="*/ 4470 w 4470"/>
                <a:gd name="T11" fmla="*/ 4575 h 5231"/>
                <a:gd name="T12" fmla="*/ 4470 w 4470"/>
                <a:gd name="T13" fmla="*/ 4215 h 5231"/>
                <a:gd name="T14" fmla="*/ 3118 w 4470"/>
                <a:gd name="T15" fmla="*/ 4947 h 5231"/>
                <a:gd name="T16" fmla="*/ 1397 w 4470"/>
                <a:gd name="T17" fmla="*/ 4532 h 5231"/>
                <a:gd name="T18" fmla="*/ 472 w 4470"/>
                <a:gd name="T19" fmla="*/ 3022 h 5231"/>
                <a:gd name="T20" fmla="*/ 2397 w 4470"/>
                <a:gd name="T21" fmla="*/ 377 h 5231"/>
                <a:gd name="T22" fmla="*/ 2759 w 4470"/>
                <a:gd name="T23" fmla="*/ 348 h 5231"/>
                <a:gd name="T24" fmla="*/ 4470 w 4470"/>
                <a:gd name="T25" fmla="*/ 1108 h 5231"/>
                <a:gd name="T26" fmla="*/ 4470 w 4470"/>
                <a:gd name="T27" fmla="*/ 750 h 5231"/>
                <a:gd name="T28" fmla="*/ 2357 w 4470"/>
                <a:gd name="T29" fmla="*/ 125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0" h="5231">
                  <a:moveTo>
                    <a:pt x="2357" y="125"/>
                  </a:moveTo>
                  <a:cubicBezTo>
                    <a:pt x="958" y="345"/>
                    <a:pt x="0" y="1663"/>
                    <a:pt x="220" y="3062"/>
                  </a:cubicBezTo>
                  <a:cubicBezTo>
                    <a:pt x="327" y="3739"/>
                    <a:pt x="692" y="4334"/>
                    <a:pt x="1247" y="4738"/>
                  </a:cubicBezTo>
                  <a:cubicBezTo>
                    <a:pt x="1692" y="5061"/>
                    <a:pt x="2215" y="5231"/>
                    <a:pt x="2753" y="5231"/>
                  </a:cubicBezTo>
                  <a:cubicBezTo>
                    <a:pt x="2887" y="5231"/>
                    <a:pt x="3022" y="5220"/>
                    <a:pt x="3157" y="5199"/>
                  </a:cubicBezTo>
                  <a:cubicBezTo>
                    <a:pt x="3653" y="5121"/>
                    <a:pt x="4105" y="4904"/>
                    <a:pt x="4470" y="4575"/>
                  </a:cubicBezTo>
                  <a:cubicBezTo>
                    <a:pt x="4470" y="4215"/>
                    <a:pt x="4470" y="4215"/>
                    <a:pt x="4470" y="4215"/>
                  </a:cubicBezTo>
                  <a:cubicBezTo>
                    <a:pt x="4117" y="4607"/>
                    <a:pt x="3645" y="4864"/>
                    <a:pt x="3118" y="4947"/>
                  </a:cubicBezTo>
                  <a:cubicBezTo>
                    <a:pt x="2508" y="5043"/>
                    <a:pt x="1897" y="4896"/>
                    <a:pt x="1397" y="4532"/>
                  </a:cubicBezTo>
                  <a:cubicBezTo>
                    <a:pt x="897" y="4168"/>
                    <a:pt x="568" y="3632"/>
                    <a:pt x="472" y="3022"/>
                  </a:cubicBezTo>
                  <a:cubicBezTo>
                    <a:pt x="274" y="1762"/>
                    <a:pt x="1137" y="575"/>
                    <a:pt x="2397" y="377"/>
                  </a:cubicBezTo>
                  <a:cubicBezTo>
                    <a:pt x="2519" y="358"/>
                    <a:pt x="2639" y="348"/>
                    <a:pt x="2759" y="348"/>
                  </a:cubicBezTo>
                  <a:cubicBezTo>
                    <a:pt x="3423" y="348"/>
                    <a:pt x="4041" y="636"/>
                    <a:pt x="4470" y="1108"/>
                  </a:cubicBezTo>
                  <a:cubicBezTo>
                    <a:pt x="4470" y="750"/>
                    <a:pt x="4470" y="750"/>
                    <a:pt x="4470" y="750"/>
                  </a:cubicBezTo>
                  <a:cubicBezTo>
                    <a:pt x="3915" y="253"/>
                    <a:pt x="3149" y="0"/>
                    <a:pt x="2357"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2" name="Freeform 30">
              <a:extLst>
                <a:ext uri="{FF2B5EF4-FFF2-40B4-BE49-F238E27FC236}">
                  <a16:creationId xmlns:a16="http://schemas.microsoft.com/office/drawing/2014/main" id="{A4DA58C3-A4FF-43F3-A051-DD8EA6F79200}"/>
                </a:ext>
              </a:extLst>
            </p:cNvPr>
            <p:cNvSpPr>
              <a:spLocks noEditPoints="1"/>
            </p:cNvSpPr>
            <p:nvPr/>
          </p:nvSpPr>
          <p:spPr bwMode="auto">
            <a:xfrm>
              <a:off x="3757613" y="908050"/>
              <a:ext cx="1952625" cy="2025650"/>
            </a:xfrm>
            <a:custGeom>
              <a:avLst/>
              <a:gdLst>
                <a:gd name="T0" fmla="*/ 973 w 5127"/>
                <a:gd name="T1" fmla="*/ 4834 h 5327"/>
                <a:gd name="T2" fmla="*/ 2479 w 5127"/>
                <a:gd name="T3" fmla="*/ 5327 h 5327"/>
                <a:gd name="T4" fmla="*/ 2883 w 5127"/>
                <a:gd name="T5" fmla="*/ 5295 h 5327"/>
                <a:gd name="T6" fmla="*/ 4559 w 5127"/>
                <a:gd name="T7" fmla="*/ 4268 h 5327"/>
                <a:gd name="T8" fmla="*/ 5021 w 5127"/>
                <a:gd name="T9" fmla="*/ 2358 h 5327"/>
                <a:gd name="T10" fmla="*/ 2083 w 5127"/>
                <a:gd name="T11" fmla="*/ 221 h 5327"/>
                <a:gd name="T12" fmla="*/ 408 w 5127"/>
                <a:gd name="T13" fmla="*/ 1248 h 5327"/>
                <a:gd name="T14" fmla="*/ 19 w 5127"/>
                <a:gd name="T15" fmla="*/ 2032 h 5327"/>
                <a:gd name="T16" fmla="*/ 19 w 5127"/>
                <a:gd name="T17" fmla="*/ 3481 h 5327"/>
                <a:gd name="T18" fmla="*/ 973 w 5127"/>
                <a:gd name="T19" fmla="*/ 4834 h 5327"/>
                <a:gd name="T20" fmla="*/ 2123 w 5127"/>
                <a:gd name="T21" fmla="*/ 473 h 5327"/>
                <a:gd name="T22" fmla="*/ 2485 w 5127"/>
                <a:gd name="T23" fmla="*/ 444 h 5327"/>
                <a:gd name="T24" fmla="*/ 4769 w 5127"/>
                <a:gd name="T25" fmla="*/ 2398 h 5327"/>
                <a:gd name="T26" fmla="*/ 4353 w 5127"/>
                <a:gd name="T27" fmla="*/ 4118 h 5327"/>
                <a:gd name="T28" fmla="*/ 2844 w 5127"/>
                <a:gd name="T29" fmla="*/ 5043 h 5327"/>
                <a:gd name="T30" fmla="*/ 1123 w 5127"/>
                <a:gd name="T31" fmla="*/ 4628 h 5327"/>
                <a:gd name="T32" fmla="*/ 198 w 5127"/>
                <a:gd name="T33" fmla="*/ 3118 h 5327"/>
                <a:gd name="T34" fmla="*/ 2123 w 5127"/>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7" h="5327">
                  <a:moveTo>
                    <a:pt x="973" y="4834"/>
                  </a:moveTo>
                  <a:cubicBezTo>
                    <a:pt x="1418" y="5157"/>
                    <a:pt x="1941" y="5327"/>
                    <a:pt x="2479" y="5327"/>
                  </a:cubicBezTo>
                  <a:cubicBezTo>
                    <a:pt x="2614" y="5327"/>
                    <a:pt x="2749" y="5316"/>
                    <a:pt x="2883" y="5295"/>
                  </a:cubicBezTo>
                  <a:cubicBezTo>
                    <a:pt x="3560" y="5188"/>
                    <a:pt x="4155" y="4824"/>
                    <a:pt x="4559" y="4268"/>
                  </a:cubicBezTo>
                  <a:cubicBezTo>
                    <a:pt x="4963" y="3713"/>
                    <a:pt x="5127" y="3035"/>
                    <a:pt x="5021" y="2358"/>
                  </a:cubicBezTo>
                  <a:cubicBezTo>
                    <a:pt x="4800" y="959"/>
                    <a:pt x="3482" y="0"/>
                    <a:pt x="2083" y="221"/>
                  </a:cubicBezTo>
                  <a:cubicBezTo>
                    <a:pt x="1407" y="328"/>
                    <a:pt x="812" y="692"/>
                    <a:pt x="408" y="1248"/>
                  </a:cubicBezTo>
                  <a:cubicBezTo>
                    <a:pt x="232" y="1489"/>
                    <a:pt x="102" y="1754"/>
                    <a:pt x="19" y="2032"/>
                  </a:cubicBezTo>
                  <a:cubicBezTo>
                    <a:pt x="19" y="3481"/>
                    <a:pt x="19" y="3481"/>
                    <a:pt x="19" y="3481"/>
                  </a:cubicBezTo>
                  <a:cubicBezTo>
                    <a:pt x="177" y="4023"/>
                    <a:pt x="508" y="4496"/>
                    <a:pt x="973" y="4834"/>
                  </a:cubicBezTo>
                  <a:close/>
                  <a:moveTo>
                    <a:pt x="2123" y="473"/>
                  </a:moveTo>
                  <a:cubicBezTo>
                    <a:pt x="2245" y="454"/>
                    <a:pt x="2366" y="444"/>
                    <a:pt x="2485" y="444"/>
                  </a:cubicBezTo>
                  <a:cubicBezTo>
                    <a:pt x="3603" y="444"/>
                    <a:pt x="4589" y="1259"/>
                    <a:pt x="4769" y="2398"/>
                  </a:cubicBezTo>
                  <a:cubicBezTo>
                    <a:pt x="4865" y="3007"/>
                    <a:pt x="4717" y="3618"/>
                    <a:pt x="4353" y="4118"/>
                  </a:cubicBezTo>
                  <a:cubicBezTo>
                    <a:pt x="3989" y="4619"/>
                    <a:pt x="3453" y="4947"/>
                    <a:pt x="2844" y="5043"/>
                  </a:cubicBezTo>
                  <a:cubicBezTo>
                    <a:pt x="2234" y="5139"/>
                    <a:pt x="1623" y="4992"/>
                    <a:pt x="1123" y="4628"/>
                  </a:cubicBezTo>
                  <a:cubicBezTo>
                    <a:pt x="623" y="4264"/>
                    <a:pt x="294" y="3728"/>
                    <a:pt x="198" y="3118"/>
                  </a:cubicBezTo>
                  <a:cubicBezTo>
                    <a:pt x="0" y="1858"/>
                    <a:pt x="863" y="672"/>
                    <a:pt x="2123"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3" name="Freeform 31">
              <a:extLst>
                <a:ext uri="{FF2B5EF4-FFF2-40B4-BE49-F238E27FC236}">
                  <a16:creationId xmlns:a16="http://schemas.microsoft.com/office/drawing/2014/main" id="{6ABB57F6-86DA-469D-829C-491F49D87EB2}"/>
                </a:ext>
              </a:extLst>
            </p:cNvPr>
            <p:cNvSpPr>
              <a:spLocks/>
            </p:cNvSpPr>
            <p:nvPr/>
          </p:nvSpPr>
          <p:spPr bwMode="auto">
            <a:xfrm>
              <a:off x="3763963" y="700088"/>
              <a:ext cx="2146300" cy="2427288"/>
            </a:xfrm>
            <a:custGeom>
              <a:avLst/>
              <a:gdLst>
                <a:gd name="T0" fmla="*/ 654 w 5633"/>
                <a:gd name="T1" fmla="*/ 5793 h 6384"/>
                <a:gd name="T2" fmla="*/ 2460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3 w 5633"/>
                <a:gd name="T17" fmla="*/ 1645 h 6384"/>
                <a:gd name="T18" fmla="*/ 2025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60" y="6384"/>
                  </a:cubicBezTo>
                  <a:cubicBezTo>
                    <a:pt x="2620" y="6384"/>
                    <a:pt x="2782" y="6371"/>
                    <a:pt x="2944" y="6346"/>
                  </a:cubicBezTo>
                  <a:cubicBezTo>
                    <a:pt x="3755" y="6218"/>
                    <a:pt x="4468" y="5781"/>
                    <a:pt x="4952" y="5115"/>
                  </a:cubicBezTo>
                  <a:cubicBezTo>
                    <a:pt x="5437" y="4450"/>
                    <a:pt x="5633" y="3637"/>
                    <a:pt x="5505" y="2826"/>
                  </a:cubicBezTo>
                  <a:cubicBezTo>
                    <a:pt x="5241" y="1149"/>
                    <a:pt x="3662" y="0"/>
                    <a:pt x="1985" y="264"/>
                  </a:cubicBezTo>
                  <a:cubicBezTo>
                    <a:pt x="1187" y="390"/>
                    <a:pt x="484" y="816"/>
                    <a:pt x="0" y="1464"/>
                  </a:cubicBezTo>
                  <a:cubicBezTo>
                    <a:pt x="0" y="1931"/>
                    <a:pt x="0" y="1931"/>
                    <a:pt x="0" y="1931"/>
                  </a:cubicBezTo>
                  <a:cubicBezTo>
                    <a:pt x="55" y="1833"/>
                    <a:pt x="116" y="1737"/>
                    <a:pt x="183" y="1645"/>
                  </a:cubicBezTo>
                  <a:cubicBezTo>
                    <a:pt x="627" y="1034"/>
                    <a:pt x="1281" y="633"/>
                    <a:pt x="2025" y="516"/>
                  </a:cubicBezTo>
                  <a:cubicBezTo>
                    <a:pt x="2173" y="493"/>
                    <a:pt x="2321" y="481"/>
                    <a:pt x="2466" y="481"/>
                  </a:cubicBezTo>
                  <a:cubicBezTo>
                    <a:pt x="3831" y="481"/>
                    <a:pt x="5034" y="1476"/>
                    <a:pt x="5253" y="2865"/>
                  </a:cubicBezTo>
                  <a:cubicBezTo>
                    <a:pt x="5371" y="3609"/>
                    <a:pt x="5191" y="4355"/>
                    <a:pt x="4746" y="4965"/>
                  </a:cubicBezTo>
                  <a:cubicBezTo>
                    <a:pt x="4302" y="5576"/>
                    <a:pt x="3648" y="5977"/>
                    <a:pt x="2904" y="6094"/>
                  </a:cubicBezTo>
                  <a:cubicBezTo>
                    <a:pt x="2160" y="6211"/>
                    <a:pt x="1415" y="6031"/>
                    <a:pt x="804" y="5587"/>
                  </a:cubicBezTo>
                  <a:cubicBezTo>
                    <a:pt x="469" y="5343"/>
                    <a:pt x="197" y="5035"/>
                    <a:pt x="0" y="4684"/>
                  </a:cubicBezTo>
                  <a:cubicBezTo>
                    <a:pt x="0" y="5150"/>
                    <a:pt x="0" y="5150"/>
                    <a:pt x="0" y="5150"/>
                  </a:cubicBezTo>
                  <a:cubicBezTo>
                    <a:pt x="183" y="5393"/>
                    <a:pt x="402"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4" name="Freeform 32">
              <a:extLst>
                <a:ext uri="{FF2B5EF4-FFF2-40B4-BE49-F238E27FC236}">
                  <a16:creationId xmlns:a16="http://schemas.microsoft.com/office/drawing/2014/main" id="{E56494A4-A7C8-45A6-9CB9-5F837F6C1AA3}"/>
                </a:ext>
              </a:extLst>
            </p:cNvPr>
            <p:cNvSpPr>
              <a:spLocks/>
            </p:cNvSpPr>
            <p:nvPr/>
          </p:nvSpPr>
          <p:spPr bwMode="auto">
            <a:xfrm>
              <a:off x="5676901" y="2820988"/>
              <a:ext cx="217488" cy="1152525"/>
            </a:xfrm>
            <a:custGeom>
              <a:avLst/>
              <a:gdLst>
                <a:gd name="T0" fmla="*/ 110 w 575"/>
                <a:gd name="T1" fmla="*/ 1915 h 3032"/>
                <a:gd name="T2" fmla="*/ 575 w 575"/>
                <a:gd name="T3" fmla="*/ 3032 h 3032"/>
                <a:gd name="T4" fmla="*/ 575 w 575"/>
                <a:gd name="T5" fmla="*/ 2545 h 3032"/>
                <a:gd name="T6" fmla="*/ 362 w 575"/>
                <a:gd name="T7" fmla="*/ 1875 h 3032"/>
                <a:gd name="T8" fmla="*/ 575 w 575"/>
                <a:gd name="T9" fmla="*/ 489 h 3032"/>
                <a:gd name="T10" fmla="*/ 575 w 575"/>
                <a:gd name="T11" fmla="*/ 0 h 3032"/>
                <a:gd name="T12" fmla="*/ 110 w 575"/>
                <a:gd name="T13" fmla="*/ 1915 h 3032"/>
              </a:gdLst>
              <a:ahLst/>
              <a:cxnLst>
                <a:cxn ang="0">
                  <a:pos x="T0" y="T1"/>
                </a:cxn>
                <a:cxn ang="0">
                  <a:pos x="T2" y="T3"/>
                </a:cxn>
                <a:cxn ang="0">
                  <a:pos x="T4" y="T5"/>
                </a:cxn>
                <a:cxn ang="0">
                  <a:pos x="T6" y="T7"/>
                </a:cxn>
                <a:cxn ang="0">
                  <a:pos x="T8" y="T9"/>
                </a:cxn>
                <a:cxn ang="0">
                  <a:pos x="T10" y="T11"/>
                </a:cxn>
                <a:cxn ang="0">
                  <a:pos x="T12" y="T13"/>
                </a:cxn>
              </a:cxnLst>
              <a:rect l="0" t="0" r="r" b="b"/>
              <a:pathLst>
                <a:path w="575" h="3032">
                  <a:moveTo>
                    <a:pt x="110" y="1915"/>
                  </a:moveTo>
                  <a:cubicBezTo>
                    <a:pt x="175" y="2326"/>
                    <a:pt x="336" y="2706"/>
                    <a:pt x="575" y="3032"/>
                  </a:cubicBezTo>
                  <a:cubicBezTo>
                    <a:pt x="575" y="2545"/>
                    <a:pt x="575" y="2545"/>
                    <a:pt x="575" y="2545"/>
                  </a:cubicBezTo>
                  <a:cubicBezTo>
                    <a:pt x="472" y="2336"/>
                    <a:pt x="399" y="2111"/>
                    <a:pt x="362" y="1875"/>
                  </a:cubicBezTo>
                  <a:cubicBezTo>
                    <a:pt x="285" y="1384"/>
                    <a:pt x="369" y="904"/>
                    <a:pt x="575" y="489"/>
                  </a:cubicBezTo>
                  <a:cubicBezTo>
                    <a:pt x="575" y="0"/>
                    <a:pt x="575" y="0"/>
                    <a:pt x="575" y="0"/>
                  </a:cubicBezTo>
                  <a:cubicBezTo>
                    <a:pt x="186" y="532"/>
                    <a:pt x="0" y="1213"/>
                    <a:pt x="110" y="19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5" name="Freeform 33">
              <a:extLst>
                <a:ext uri="{FF2B5EF4-FFF2-40B4-BE49-F238E27FC236}">
                  <a16:creationId xmlns:a16="http://schemas.microsoft.com/office/drawing/2014/main" id="{79A385B4-1FCE-445E-9745-8C353199D755}"/>
                </a:ext>
              </a:extLst>
            </p:cNvPr>
            <p:cNvSpPr>
              <a:spLocks/>
            </p:cNvSpPr>
            <p:nvPr/>
          </p:nvSpPr>
          <p:spPr bwMode="auto">
            <a:xfrm>
              <a:off x="5476876" y="2530475"/>
              <a:ext cx="417513" cy="1730375"/>
            </a:xfrm>
            <a:custGeom>
              <a:avLst/>
              <a:gdLst>
                <a:gd name="T0" fmla="*/ 680 w 1096"/>
                <a:gd name="T1" fmla="*/ 466 h 4550"/>
                <a:gd name="T2" fmla="*/ 128 w 1096"/>
                <a:gd name="T3" fmla="*/ 2755 h 4550"/>
                <a:gd name="T4" fmla="*/ 1096 w 1096"/>
                <a:gd name="T5" fmla="*/ 4550 h 4550"/>
                <a:gd name="T6" fmla="*/ 1096 w 1096"/>
                <a:gd name="T7" fmla="*/ 4193 h 4550"/>
                <a:gd name="T8" fmla="*/ 380 w 1096"/>
                <a:gd name="T9" fmla="*/ 2716 h 4550"/>
                <a:gd name="T10" fmla="*/ 887 w 1096"/>
                <a:gd name="T11" fmla="*/ 616 h 4550"/>
                <a:gd name="T12" fmla="*/ 1096 w 1096"/>
                <a:gd name="T13" fmla="*/ 361 h 4550"/>
                <a:gd name="T14" fmla="*/ 1096 w 1096"/>
                <a:gd name="T15" fmla="*/ 0 h 4550"/>
                <a:gd name="T16" fmla="*/ 680 w 1096"/>
                <a:gd name="T17" fmla="*/ 466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4550">
                  <a:moveTo>
                    <a:pt x="680" y="466"/>
                  </a:moveTo>
                  <a:cubicBezTo>
                    <a:pt x="196" y="1131"/>
                    <a:pt x="0" y="1944"/>
                    <a:pt x="128" y="2755"/>
                  </a:cubicBezTo>
                  <a:cubicBezTo>
                    <a:pt x="238" y="3455"/>
                    <a:pt x="578" y="4081"/>
                    <a:pt x="1096" y="4550"/>
                  </a:cubicBezTo>
                  <a:cubicBezTo>
                    <a:pt x="1096" y="4193"/>
                    <a:pt x="1096" y="4193"/>
                    <a:pt x="1096" y="4193"/>
                  </a:cubicBezTo>
                  <a:cubicBezTo>
                    <a:pt x="718" y="3786"/>
                    <a:pt x="468" y="3276"/>
                    <a:pt x="380" y="2716"/>
                  </a:cubicBezTo>
                  <a:cubicBezTo>
                    <a:pt x="262" y="1972"/>
                    <a:pt x="442" y="1226"/>
                    <a:pt x="887" y="616"/>
                  </a:cubicBezTo>
                  <a:cubicBezTo>
                    <a:pt x="952" y="526"/>
                    <a:pt x="1022" y="441"/>
                    <a:pt x="1096" y="361"/>
                  </a:cubicBezTo>
                  <a:cubicBezTo>
                    <a:pt x="1096" y="0"/>
                    <a:pt x="1096" y="0"/>
                    <a:pt x="1096" y="0"/>
                  </a:cubicBezTo>
                  <a:cubicBezTo>
                    <a:pt x="944" y="140"/>
                    <a:pt x="805" y="295"/>
                    <a:pt x="680"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6" name="Freeform 34">
              <a:extLst>
                <a:ext uri="{FF2B5EF4-FFF2-40B4-BE49-F238E27FC236}">
                  <a16:creationId xmlns:a16="http://schemas.microsoft.com/office/drawing/2014/main" id="{C23BAABA-8559-4EB0-B65B-804503BB9CC7}"/>
                </a:ext>
              </a:extLst>
            </p:cNvPr>
            <p:cNvSpPr>
              <a:spLocks noEditPoints="1"/>
            </p:cNvSpPr>
            <p:nvPr/>
          </p:nvSpPr>
          <p:spPr bwMode="auto">
            <a:xfrm>
              <a:off x="4070351" y="1325563"/>
              <a:ext cx="1265238" cy="1220788"/>
            </a:xfrm>
            <a:custGeom>
              <a:avLst/>
              <a:gdLst>
                <a:gd name="T0" fmla="*/ 752 w 3325"/>
                <a:gd name="T1" fmla="*/ 2915 h 3212"/>
                <a:gd name="T2" fmla="*/ 1660 w 3325"/>
                <a:gd name="T3" fmla="*/ 3212 h 3212"/>
                <a:gd name="T4" fmla="*/ 1904 w 3325"/>
                <a:gd name="T5" fmla="*/ 3193 h 3212"/>
                <a:gd name="T6" fmla="*/ 3192 w 3325"/>
                <a:gd name="T7" fmla="*/ 1422 h 3212"/>
                <a:gd name="T8" fmla="*/ 1421 w 3325"/>
                <a:gd name="T9" fmla="*/ 133 h 3212"/>
                <a:gd name="T10" fmla="*/ 133 w 3325"/>
                <a:gd name="T11" fmla="*/ 1904 h 3212"/>
                <a:gd name="T12" fmla="*/ 752 w 3325"/>
                <a:gd name="T13" fmla="*/ 2915 h 3212"/>
                <a:gd name="T14" fmla="*/ 1461 w 3325"/>
                <a:gd name="T15" fmla="*/ 385 h 3212"/>
                <a:gd name="T16" fmla="*/ 1663 w 3325"/>
                <a:gd name="T17" fmla="*/ 369 h 3212"/>
                <a:gd name="T18" fmla="*/ 2940 w 3325"/>
                <a:gd name="T19" fmla="*/ 1462 h 3212"/>
                <a:gd name="T20" fmla="*/ 1864 w 3325"/>
                <a:gd name="T21" fmla="*/ 2941 h 3212"/>
                <a:gd name="T22" fmla="*/ 902 w 3325"/>
                <a:gd name="T23" fmla="*/ 2709 h 3212"/>
                <a:gd name="T24" fmla="*/ 385 w 3325"/>
                <a:gd name="T25" fmla="*/ 1865 h 3212"/>
                <a:gd name="T26" fmla="*/ 1461 w 3325"/>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5" h="3212">
                  <a:moveTo>
                    <a:pt x="752" y="2915"/>
                  </a:moveTo>
                  <a:cubicBezTo>
                    <a:pt x="1020" y="3110"/>
                    <a:pt x="1335" y="3212"/>
                    <a:pt x="1660" y="3212"/>
                  </a:cubicBezTo>
                  <a:cubicBezTo>
                    <a:pt x="1741" y="3212"/>
                    <a:pt x="1822" y="3206"/>
                    <a:pt x="1904" y="3193"/>
                  </a:cubicBezTo>
                  <a:cubicBezTo>
                    <a:pt x="2747" y="3060"/>
                    <a:pt x="3325" y="2265"/>
                    <a:pt x="3192" y="1422"/>
                  </a:cubicBezTo>
                  <a:cubicBezTo>
                    <a:pt x="3059" y="578"/>
                    <a:pt x="2265" y="0"/>
                    <a:pt x="1421" y="133"/>
                  </a:cubicBezTo>
                  <a:cubicBezTo>
                    <a:pt x="578" y="266"/>
                    <a:pt x="0" y="1061"/>
                    <a:pt x="133" y="1904"/>
                  </a:cubicBezTo>
                  <a:cubicBezTo>
                    <a:pt x="197" y="2312"/>
                    <a:pt x="417" y="2671"/>
                    <a:pt x="752" y="2915"/>
                  </a:cubicBezTo>
                  <a:close/>
                  <a:moveTo>
                    <a:pt x="1461" y="385"/>
                  </a:moveTo>
                  <a:cubicBezTo>
                    <a:pt x="1529" y="374"/>
                    <a:pt x="1597" y="369"/>
                    <a:pt x="1663" y="369"/>
                  </a:cubicBezTo>
                  <a:cubicBezTo>
                    <a:pt x="2289" y="369"/>
                    <a:pt x="2840" y="825"/>
                    <a:pt x="2940" y="1462"/>
                  </a:cubicBezTo>
                  <a:cubicBezTo>
                    <a:pt x="3052" y="2166"/>
                    <a:pt x="2569" y="2830"/>
                    <a:pt x="1864" y="2941"/>
                  </a:cubicBezTo>
                  <a:cubicBezTo>
                    <a:pt x="1523" y="2995"/>
                    <a:pt x="1181" y="2912"/>
                    <a:pt x="902" y="2709"/>
                  </a:cubicBezTo>
                  <a:cubicBezTo>
                    <a:pt x="622" y="2505"/>
                    <a:pt x="438" y="2205"/>
                    <a:pt x="385" y="1865"/>
                  </a:cubicBezTo>
                  <a:cubicBezTo>
                    <a:pt x="273" y="1160"/>
                    <a:pt x="756" y="496"/>
                    <a:pt x="1461"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7" name="Freeform 35">
              <a:extLst>
                <a:ext uri="{FF2B5EF4-FFF2-40B4-BE49-F238E27FC236}">
                  <a16:creationId xmlns:a16="http://schemas.microsoft.com/office/drawing/2014/main" id="{4896E806-7B44-4C2A-BCDB-2627AFA74B1C}"/>
                </a:ext>
              </a:extLst>
            </p:cNvPr>
            <p:cNvSpPr>
              <a:spLocks noEditPoints="1"/>
            </p:cNvSpPr>
            <p:nvPr/>
          </p:nvSpPr>
          <p:spPr bwMode="auto">
            <a:xfrm>
              <a:off x="3895726" y="1150938"/>
              <a:ext cx="1649413" cy="1589088"/>
            </a:xfrm>
            <a:custGeom>
              <a:avLst/>
              <a:gdLst>
                <a:gd name="T0" fmla="*/ 2117 w 4329"/>
                <a:gd name="T1" fmla="*/ 4178 h 4178"/>
                <a:gd name="T2" fmla="*/ 2439 w 4329"/>
                <a:gd name="T3" fmla="*/ 4152 h 4178"/>
                <a:gd name="T4" fmla="*/ 4152 w 4329"/>
                <a:gd name="T5" fmla="*/ 1798 h 4178"/>
                <a:gd name="T6" fmla="*/ 3329 w 4329"/>
                <a:gd name="T7" fmla="*/ 455 h 4178"/>
                <a:gd name="T8" fmla="*/ 1798 w 4329"/>
                <a:gd name="T9" fmla="*/ 86 h 4178"/>
                <a:gd name="T10" fmla="*/ 455 w 4329"/>
                <a:gd name="T11" fmla="*/ 908 h 4178"/>
                <a:gd name="T12" fmla="*/ 85 w 4329"/>
                <a:gd name="T13" fmla="*/ 2440 h 4178"/>
                <a:gd name="T14" fmla="*/ 2117 w 4329"/>
                <a:gd name="T15" fmla="*/ 4178 h 4178"/>
                <a:gd name="T16" fmla="*/ 661 w 4329"/>
                <a:gd name="T17" fmla="*/ 1058 h 4178"/>
                <a:gd name="T18" fmla="*/ 1838 w 4329"/>
                <a:gd name="T19" fmla="*/ 338 h 4178"/>
                <a:gd name="T20" fmla="*/ 2121 w 4329"/>
                <a:gd name="T21" fmla="*/ 315 h 4178"/>
                <a:gd name="T22" fmla="*/ 3179 w 4329"/>
                <a:gd name="T23" fmla="*/ 661 h 4178"/>
                <a:gd name="T24" fmla="*/ 3900 w 4329"/>
                <a:gd name="T25" fmla="*/ 1838 h 4178"/>
                <a:gd name="T26" fmla="*/ 2399 w 4329"/>
                <a:gd name="T27" fmla="*/ 3901 h 4178"/>
                <a:gd name="T28" fmla="*/ 337 w 4329"/>
                <a:gd name="T29" fmla="*/ 2400 h 4178"/>
                <a:gd name="T30" fmla="*/ 661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7" y="4178"/>
                  </a:moveTo>
                  <a:cubicBezTo>
                    <a:pt x="2223" y="4178"/>
                    <a:pt x="2331" y="4169"/>
                    <a:pt x="2439" y="4152"/>
                  </a:cubicBezTo>
                  <a:cubicBezTo>
                    <a:pt x="3560" y="3976"/>
                    <a:pt x="4329" y="2920"/>
                    <a:pt x="4152" y="1798"/>
                  </a:cubicBezTo>
                  <a:cubicBezTo>
                    <a:pt x="4066" y="1256"/>
                    <a:pt x="3774" y="779"/>
                    <a:pt x="3329" y="455"/>
                  </a:cubicBezTo>
                  <a:cubicBezTo>
                    <a:pt x="2884" y="131"/>
                    <a:pt x="2340" y="0"/>
                    <a:pt x="1798" y="86"/>
                  </a:cubicBezTo>
                  <a:cubicBezTo>
                    <a:pt x="1256" y="171"/>
                    <a:pt x="779" y="463"/>
                    <a:pt x="455" y="908"/>
                  </a:cubicBezTo>
                  <a:cubicBezTo>
                    <a:pt x="131" y="1354"/>
                    <a:pt x="0" y="1897"/>
                    <a:pt x="85" y="2440"/>
                  </a:cubicBezTo>
                  <a:cubicBezTo>
                    <a:pt x="245" y="3453"/>
                    <a:pt x="1122" y="4178"/>
                    <a:pt x="2117" y="4178"/>
                  </a:cubicBezTo>
                  <a:close/>
                  <a:moveTo>
                    <a:pt x="661" y="1058"/>
                  </a:moveTo>
                  <a:cubicBezTo>
                    <a:pt x="945" y="668"/>
                    <a:pt x="1363" y="412"/>
                    <a:pt x="1838" y="338"/>
                  </a:cubicBezTo>
                  <a:cubicBezTo>
                    <a:pt x="1932" y="323"/>
                    <a:pt x="2027" y="315"/>
                    <a:pt x="2121" y="315"/>
                  </a:cubicBezTo>
                  <a:cubicBezTo>
                    <a:pt x="2499" y="315"/>
                    <a:pt x="2867" y="434"/>
                    <a:pt x="3179" y="661"/>
                  </a:cubicBezTo>
                  <a:cubicBezTo>
                    <a:pt x="3569" y="945"/>
                    <a:pt x="3825" y="1363"/>
                    <a:pt x="3900" y="1838"/>
                  </a:cubicBezTo>
                  <a:cubicBezTo>
                    <a:pt x="4055" y="2821"/>
                    <a:pt x="3382" y="3746"/>
                    <a:pt x="2399" y="3901"/>
                  </a:cubicBezTo>
                  <a:cubicBezTo>
                    <a:pt x="1417" y="4056"/>
                    <a:pt x="492" y="3382"/>
                    <a:pt x="337" y="2400"/>
                  </a:cubicBezTo>
                  <a:cubicBezTo>
                    <a:pt x="262" y="1925"/>
                    <a:pt x="377" y="1448"/>
                    <a:pt x="661"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8" name="Freeform 36">
              <a:extLst>
                <a:ext uri="{FF2B5EF4-FFF2-40B4-BE49-F238E27FC236}">
                  <a16:creationId xmlns:a16="http://schemas.microsoft.com/office/drawing/2014/main" id="{30861202-E865-41C5-B1BF-43E2F43EBC8D}"/>
                </a:ext>
              </a:extLst>
            </p:cNvPr>
            <p:cNvSpPr>
              <a:spLocks noEditPoints="1"/>
            </p:cNvSpPr>
            <p:nvPr/>
          </p:nvSpPr>
          <p:spPr bwMode="auto">
            <a:xfrm>
              <a:off x="5026026" y="5167313"/>
              <a:ext cx="423863" cy="407988"/>
            </a:xfrm>
            <a:custGeom>
              <a:avLst/>
              <a:gdLst>
                <a:gd name="T0" fmla="*/ 879 w 1112"/>
                <a:gd name="T1" fmla="*/ 116 h 1073"/>
                <a:gd name="T2" fmla="*/ 485 w 1112"/>
                <a:gd name="T3" fmla="*/ 21 h 1073"/>
                <a:gd name="T4" fmla="*/ 45 w 1112"/>
                <a:gd name="T5" fmla="*/ 626 h 1073"/>
                <a:gd name="T6" fmla="*/ 256 w 1112"/>
                <a:gd name="T7" fmla="*/ 972 h 1073"/>
                <a:gd name="T8" fmla="*/ 566 w 1112"/>
                <a:gd name="T9" fmla="*/ 1073 h 1073"/>
                <a:gd name="T10" fmla="*/ 650 w 1112"/>
                <a:gd name="T11" fmla="*/ 1066 h 1073"/>
                <a:gd name="T12" fmla="*/ 995 w 1112"/>
                <a:gd name="T13" fmla="*/ 855 h 1073"/>
                <a:gd name="T14" fmla="*/ 1090 w 1112"/>
                <a:gd name="T15" fmla="*/ 462 h 1073"/>
                <a:gd name="T16" fmla="*/ 879 w 1112"/>
                <a:gd name="T17" fmla="*/ 116 h 1073"/>
                <a:gd name="T18" fmla="*/ 789 w 1112"/>
                <a:gd name="T19" fmla="*/ 705 h 1073"/>
                <a:gd name="T20" fmla="*/ 610 w 1112"/>
                <a:gd name="T21" fmla="*/ 815 h 1073"/>
                <a:gd name="T22" fmla="*/ 297 w 1112"/>
                <a:gd name="T23" fmla="*/ 587 h 1073"/>
                <a:gd name="T24" fmla="*/ 525 w 1112"/>
                <a:gd name="T25" fmla="*/ 273 h 1073"/>
                <a:gd name="T26" fmla="*/ 568 w 1112"/>
                <a:gd name="T27" fmla="*/ 270 h 1073"/>
                <a:gd name="T28" fmla="*/ 729 w 1112"/>
                <a:gd name="T29" fmla="*/ 322 h 1073"/>
                <a:gd name="T30" fmla="*/ 838 w 1112"/>
                <a:gd name="T31" fmla="*/ 501 h 1073"/>
                <a:gd name="T32" fmla="*/ 789 w 1112"/>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2" h="1073">
                  <a:moveTo>
                    <a:pt x="879" y="116"/>
                  </a:moveTo>
                  <a:cubicBezTo>
                    <a:pt x="764" y="33"/>
                    <a:pt x="624" y="0"/>
                    <a:pt x="485" y="21"/>
                  </a:cubicBezTo>
                  <a:cubicBezTo>
                    <a:pt x="197" y="67"/>
                    <a:pt x="0" y="338"/>
                    <a:pt x="45" y="626"/>
                  </a:cubicBezTo>
                  <a:cubicBezTo>
                    <a:pt x="67" y="766"/>
                    <a:pt x="142" y="888"/>
                    <a:pt x="256" y="972"/>
                  </a:cubicBezTo>
                  <a:cubicBezTo>
                    <a:pt x="348" y="1038"/>
                    <a:pt x="455" y="1073"/>
                    <a:pt x="566" y="1073"/>
                  </a:cubicBezTo>
                  <a:cubicBezTo>
                    <a:pt x="594" y="1073"/>
                    <a:pt x="622" y="1071"/>
                    <a:pt x="650" y="1066"/>
                  </a:cubicBezTo>
                  <a:cubicBezTo>
                    <a:pt x="789" y="1044"/>
                    <a:pt x="912" y="969"/>
                    <a:pt x="995" y="855"/>
                  </a:cubicBezTo>
                  <a:cubicBezTo>
                    <a:pt x="1078" y="741"/>
                    <a:pt x="1112" y="601"/>
                    <a:pt x="1090" y="462"/>
                  </a:cubicBezTo>
                  <a:cubicBezTo>
                    <a:pt x="1068" y="322"/>
                    <a:pt x="993" y="199"/>
                    <a:pt x="879" y="116"/>
                  </a:cubicBezTo>
                  <a:close/>
                  <a:moveTo>
                    <a:pt x="789" y="705"/>
                  </a:moveTo>
                  <a:cubicBezTo>
                    <a:pt x="746" y="764"/>
                    <a:pt x="682" y="803"/>
                    <a:pt x="610" y="815"/>
                  </a:cubicBezTo>
                  <a:cubicBezTo>
                    <a:pt x="461" y="839"/>
                    <a:pt x="320" y="736"/>
                    <a:pt x="297" y="587"/>
                  </a:cubicBezTo>
                  <a:cubicBezTo>
                    <a:pt x="273" y="437"/>
                    <a:pt x="376" y="297"/>
                    <a:pt x="525" y="273"/>
                  </a:cubicBezTo>
                  <a:cubicBezTo>
                    <a:pt x="539" y="271"/>
                    <a:pt x="554" y="270"/>
                    <a:pt x="568" y="270"/>
                  </a:cubicBezTo>
                  <a:cubicBezTo>
                    <a:pt x="625" y="270"/>
                    <a:pt x="681" y="288"/>
                    <a:pt x="729" y="322"/>
                  </a:cubicBezTo>
                  <a:cubicBezTo>
                    <a:pt x="788" y="365"/>
                    <a:pt x="827" y="429"/>
                    <a:pt x="838" y="501"/>
                  </a:cubicBezTo>
                  <a:cubicBezTo>
                    <a:pt x="849" y="574"/>
                    <a:pt x="832" y="646"/>
                    <a:pt x="789"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39" name="Freeform 37">
              <a:extLst>
                <a:ext uri="{FF2B5EF4-FFF2-40B4-BE49-F238E27FC236}">
                  <a16:creationId xmlns:a16="http://schemas.microsoft.com/office/drawing/2014/main" id="{B1B765D2-9492-4FFA-855E-A5E91ECBE202}"/>
                </a:ext>
              </a:extLst>
            </p:cNvPr>
            <p:cNvSpPr>
              <a:spLocks/>
            </p:cNvSpPr>
            <p:nvPr/>
          </p:nvSpPr>
          <p:spPr bwMode="auto">
            <a:xfrm>
              <a:off x="4400551" y="4551363"/>
              <a:ext cx="1493838" cy="1606550"/>
            </a:xfrm>
            <a:custGeom>
              <a:avLst/>
              <a:gdLst>
                <a:gd name="T0" fmla="*/ 1890 w 3923"/>
                <a:gd name="T1" fmla="*/ 129 h 4222"/>
                <a:gd name="T2" fmla="*/ 177 w 3923"/>
                <a:gd name="T3" fmla="*/ 2484 h 4222"/>
                <a:gd name="T4" fmla="*/ 1000 w 3923"/>
                <a:gd name="T5" fmla="*/ 3827 h 4222"/>
                <a:gd name="T6" fmla="*/ 2207 w 3923"/>
                <a:gd name="T7" fmla="*/ 4222 h 4222"/>
                <a:gd name="T8" fmla="*/ 2531 w 3923"/>
                <a:gd name="T9" fmla="*/ 4196 h 4222"/>
                <a:gd name="T10" fmla="*/ 3874 w 3923"/>
                <a:gd name="T11" fmla="*/ 3374 h 4222"/>
                <a:gd name="T12" fmla="*/ 3923 w 3923"/>
                <a:gd name="T13" fmla="*/ 3302 h 4222"/>
                <a:gd name="T14" fmla="*/ 3923 w 3923"/>
                <a:gd name="T15" fmla="*/ 2727 h 4222"/>
                <a:gd name="T16" fmla="*/ 3668 w 3923"/>
                <a:gd name="T17" fmla="*/ 3224 h 4222"/>
                <a:gd name="T18" fmla="*/ 2491 w 3923"/>
                <a:gd name="T19" fmla="*/ 3944 h 4222"/>
                <a:gd name="T20" fmla="*/ 1150 w 3923"/>
                <a:gd name="T21" fmla="*/ 3621 h 4222"/>
                <a:gd name="T22" fmla="*/ 429 w 3923"/>
                <a:gd name="T23" fmla="*/ 2444 h 4222"/>
                <a:gd name="T24" fmla="*/ 753 w 3923"/>
                <a:gd name="T25" fmla="*/ 1102 h 4222"/>
                <a:gd name="T26" fmla="*/ 1930 w 3923"/>
                <a:gd name="T27" fmla="*/ 381 h 4222"/>
                <a:gd name="T28" fmla="*/ 2211 w 3923"/>
                <a:gd name="T29" fmla="*/ 359 h 4222"/>
                <a:gd name="T30" fmla="*/ 3923 w 3923"/>
                <a:gd name="T31" fmla="*/ 1599 h 4222"/>
                <a:gd name="T32" fmla="*/ 3923 w 3923"/>
                <a:gd name="T33" fmla="*/ 1023 h 4222"/>
                <a:gd name="T34" fmla="*/ 1890 w 3923"/>
                <a:gd name="T35" fmla="*/ 129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1890" y="129"/>
                  </a:moveTo>
                  <a:cubicBezTo>
                    <a:pt x="769" y="306"/>
                    <a:pt x="0" y="1362"/>
                    <a:pt x="177" y="2484"/>
                  </a:cubicBezTo>
                  <a:cubicBezTo>
                    <a:pt x="263" y="3026"/>
                    <a:pt x="555" y="3503"/>
                    <a:pt x="1000" y="3827"/>
                  </a:cubicBezTo>
                  <a:cubicBezTo>
                    <a:pt x="1356" y="4086"/>
                    <a:pt x="1776" y="4222"/>
                    <a:pt x="2207" y="4222"/>
                  </a:cubicBezTo>
                  <a:cubicBezTo>
                    <a:pt x="2315" y="4222"/>
                    <a:pt x="2423"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40" y="3904"/>
                    <a:pt x="1150" y="3621"/>
                  </a:cubicBezTo>
                  <a:cubicBezTo>
                    <a:pt x="760" y="3337"/>
                    <a:pt x="504" y="2919"/>
                    <a:pt x="429" y="2444"/>
                  </a:cubicBezTo>
                  <a:cubicBezTo>
                    <a:pt x="354" y="1969"/>
                    <a:pt x="469" y="1492"/>
                    <a:pt x="753" y="1102"/>
                  </a:cubicBezTo>
                  <a:cubicBezTo>
                    <a:pt x="1037" y="712"/>
                    <a:pt x="1454" y="456"/>
                    <a:pt x="1930" y="381"/>
                  </a:cubicBezTo>
                  <a:cubicBezTo>
                    <a:pt x="2024" y="366"/>
                    <a:pt x="2118" y="359"/>
                    <a:pt x="2211" y="359"/>
                  </a:cubicBezTo>
                  <a:cubicBezTo>
                    <a:pt x="2987" y="359"/>
                    <a:pt x="3681" y="863"/>
                    <a:pt x="3923" y="1599"/>
                  </a:cubicBezTo>
                  <a:cubicBezTo>
                    <a:pt x="3923" y="1023"/>
                    <a:pt x="3923" y="1023"/>
                    <a:pt x="3923" y="1023"/>
                  </a:cubicBezTo>
                  <a:cubicBezTo>
                    <a:pt x="3491" y="375"/>
                    <a:pt x="2708" y="0"/>
                    <a:pt x="18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40" name="Freeform 38">
              <a:extLst>
                <a:ext uri="{FF2B5EF4-FFF2-40B4-BE49-F238E27FC236}">
                  <a16:creationId xmlns:a16="http://schemas.microsoft.com/office/drawing/2014/main" id="{C685E46D-3DF9-4B8C-9152-9797DCB74657}"/>
                </a:ext>
              </a:extLst>
            </p:cNvPr>
            <p:cNvSpPr>
              <a:spLocks noEditPoints="1"/>
            </p:cNvSpPr>
            <p:nvPr/>
          </p:nvSpPr>
          <p:spPr bwMode="auto">
            <a:xfrm>
              <a:off x="4278313" y="1533525"/>
              <a:ext cx="831850" cy="819150"/>
            </a:xfrm>
            <a:custGeom>
              <a:avLst/>
              <a:gdLst>
                <a:gd name="T0" fmla="*/ 1115 w 2185"/>
                <a:gd name="T1" fmla="*/ 2154 h 2154"/>
                <a:gd name="T2" fmla="*/ 1277 w 2185"/>
                <a:gd name="T3" fmla="*/ 2141 h 2154"/>
                <a:gd name="T4" fmla="*/ 1955 w 2185"/>
                <a:gd name="T5" fmla="*/ 1726 h 2154"/>
                <a:gd name="T6" fmla="*/ 2142 w 2185"/>
                <a:gd name="T7" fmla="*/ 953 h 2154"/>
                <a:gd name="T8" fmla="*/ 954 w 2185"/>
                <a:gd name="T9" fmla="*/ 89 h 2154"/>
                <a:gd name="T10" fmla="*/ 89 w 2185"/>
                <a:gd name="T11" fmla="*/ 1277 h 2154"/>
                <a:gd name="T12" fmla="*/ 1115 w 2185"/>
                <a:gd name="T13" fmla="*/ 2154 h 2154"/>
                <a:gd name="T14" fmla="*/ 993 w 2185"/>
                <a:gd name="T15" fmla="*/ 341 h 2154"/>
                <a:gd name="T16" fmla="*/ 1116 w 2185"/>
                <a:gd name="T17" fmla="*/ 331 h 2154"/>
                <a:gd name="T18" fmla="*/ 1890 w 2185"/>
                <a:gd name="T19" fmla="*/ 993 h 2154"/>
                <a:gd name="T20" fmla="*/ 1749 w 2185"/>
                <a:gd name="T21" fmla="*/ 1576 h 2154"/>
                <a:gd name="T22" fmla="*/ 1238 w 2185"/>
                <a:gd name="T23" fmla="*/ 1889 h 2154"/>
                <a:gd name="T24" fmla="*/ 341 w 2185"/>
                <a:gd name="T25" fmla="*/ 1237 h 2154"/>
                <a:gd name="T26" fmla="*/ 993 w 2185"/>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54">
                  <a:moveTo>
                    <a:pt x="1115" y="2154"/>
                  </a:moveTo>
                  <a:cubicBezTo>
                    <a:pt x="1168" y="2154"/>
                    <a:pt x="1223" y="2150"/>
                    <a:pt x="1277" y="2141"/>
                  </a:cubicBezTo>
                  <a:cubicBezTo>
                    <a:pt x="1551" y="2098"/>
                    <a:pt x="1792" y="1951"/>
                    <a:pt x="1955" y="1726"/>
                  </a:cubicBezTo>
                  <a:cubicBezTo>
                    <a:pt x="2119" y="1501"/>
                    <a:pt x="2185" y="1227"/>
                    <a:pt x="2142" y="953"/>
                  </a:cubicBezTo>
                  <a:cubicBezTo>
                    <a:pt x="2052" y="387"/>
                    <a:pt x="1520" y="0"/>
                    <a:pt x="954" y="89"/>
                  </a:cubicBezTo>
                  <a:cubicBezTo>
                    <a:pt x="388" y="178"/>
                    <a:pt x="0" y="711"/>
                    <a:pt x="89" y="1277"/>
                  </a:cubicBezTo>
                  <a:cubicBezTo>
                    <a:pt x="170" y="1788"/>
                    <a:pt x="613" y="2154"/>
                    <a:pt x="1115" y="2154"/>
                  </a:cubicBezTo>
                  <a:close/>
                  <a:moveTo>
                    <a:pt x="993" y="341"/>
                  </a:moveTo>
                  <a:cubicBezTo>
                    <a:pt x="1035" y="334"/>
                    <a:pt x="1076" y="331"/>
                    <a:pt x="1116" y="331"/>
                  </a:cubicBezTo>
                  <a:cubicBezTo>
                    <a:pt x="1495" y="331"/>
                    <a:pt x="1829" y="607"/>
                    <a:pt x="1890" y="993"/>
                  </a:cubicBezTo>
                  <a:cubicBezTo>
                    <a:pt x="1922" y="1199"/>
                    <a:pt x="1872" y="1406"/>
                    <a:pt x="1749" y="1576"/>
                  </a:cubicBezTo>
                  <a:cubicBezTo>
                    <a:pt x="1626" y="1745"/>
                    <a:pt x="1444" y="1857"/>
                    <a:pt x="1238" y="1889"/>
                  </a:cubicBezTo>
                  <a:cubicBezTo>
                    <a:pt x="811" y="1957"/>
                    <a:pt x="409" y="1664"/>
                    <a:pt x="341" y="1237"/>
                  </a:cubicBezTo>
                  <a:cubicBezTo>
                    <a:pt x="274" y="810"/>
                    <a:pt x="567"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41" name="Freeform 39">
              <a:extLst>
                <a:ext uri="{FF2B5EF4-FFF2-40B4-BE49-F238E27FC236}">
                  <a16:creationId xmlns:a16="http://schemas.microsoft.com/office/drawing/2014/main" id="{26DC6270-01D9-4437-861A-9331AD4A6E66}"/>
                </a:ext>
              </a:extLst>
            </p:cNvPr>
            <p:cNvSpPr>
              <a:spLocks noEditPoints="1"/>
            </p:cNvSpPr>
            <p:nvPr/>
          </p:nvSpPr>
          <p:spPr bwMode="auto">
            <a:xfrm>
              <a:off x="4635501" y="4741863"/>
              <a:ext cx="1239838" cy="1220788"/>
            </a:xfrm>
            <a:custGeom>
              <a:avLst/>
              <a:gdLst>
                <a:gd name="T0" fmla="*/ 1353 w 3257"/>
                <a:gd name="T1" fmla="*/ 133 h 3212"/>
                <a:gd name="T2" fmla="*/ 343 w 3257"/>
                <a:gd name="T3" fmla="*/ 752 h 3212"/>
                <a:gd name="T4" fmla="*/ 65 w 3257"/>
                <a:gd name="T5" fmla="*/ 1904 h 3212"/>
                <a:gd name="T6" fmla="*/ 684 w 3257"/>
                <a:gd name="T7" fmla="*/ 2915 h 3212"/>
                <a:gd name="T8" fmla="*/ 1592 w 3257"/>
                <a:gd name="T9" fmla="*/ 3212 h 3212"/>
                <a:gd name="T10" fmla="*/ 1836 w 3257"/>
                <a:gd name="T11" fmla="*/ 3193 h 3212"/>
                <a:gd name="T12" fmla="*/ 3124 w 3257"/>
                <a:gd name="T13" fmla="*/ 1422 h 3212"/>
                <a:gd name="T14" fmla="*/ 1353 w 3257"/>
                <a:gd name="T15" fmla="*/ 133 h 3212"/>
                <a:gd name="T16" fmla="*/ 1796 w 3257"/>
                <a:gd name="T17" fmla="*/ 2941 h 3212"/>
                <a:gd name="T18" fmla="*/ 834 w 3257"/>
                <a:gd name="T19" fmla="*/ 2709 h 3212"/>
                <a:gd name="T20" fmla="*/ 316 w 3257"/>
                <a:gd name="T21" fmla="*/ 1864 h 3212"/>
                <a:gd name="T22" fmla="*/ 549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3" y="752"/>
                  </a:cubicBezTo>
                  <a:cubicBezTo>
                    <a:pt x="99" y="1087"/>
                    <a:pt x="0" y="1496"/>
                    <a:pt x="65" y="1904"/>
                  </a:cubicBezTo>
                  <a:cubicBezTo>
                    <a:pt x="129" y="2312"/>
                    <a:pt x="349" y="2671"/>
                    <a:pt x="684" y="2915"/>
                  </a:cubicBezTo>
                  <a:cubicBezTo>
                    <a:pt x="952" y="3110"/>
                    <a:pt x="1267" y="3212"/>
                    <a:pt x="1592" y="3212"/>
                  </a:cubicBezTo>
                  <a:cubicBezTo>
                    <a:pt x="1673" y="3212"/>
                    <a:pt x="1754" y="3206"/>
                    <a:pt x="1836" y="3193"/>
                  </a:cubicBezTo>
                  <a:cubicBezTo>
                    <a:pt x="2679" y="3060"/>
                    <a:pt x="3257" y="2265"/>
                    <a:pt x="3124" y="1422"/>
                  </a:cubicBezTo>
                  <a:cubicBezTo>
                    <a:pt x="2991" y="578"/>
                    <a:pt x="2197" y="0"/>
                    <a:pt x="1353" y="133"/>
                  </a:cubicBezTo>
                  <a:close/>
                  <a:moveTo>
                    <a:pt x="1796" y="2941"/>
                  </a:moveTo>
                  <a:cubicBezTo>
                    <a:pt x="1455" y="2995"/>
                    <a:pt x="1113" y="2912"/>
                    <a:pt x="834" y="2709"/>
                  </a:cubicBezTo>
                  <a:cubicBezTo>
                    <a:pt x="554" y="2505"/>
                    <a:pt x="370" y="2205"/>
                    <a:pt x="316" y="1864"/>
                  </a:cubicBezTo>
                  <a:cubicBezTo>
                    <a:pt x="263" y="1524"/>
                    <a:pt x="345" y="1182"/>
                    <a:pt x="549" y="902"/>
                  </a:cubicBezTo>
                  <a:cubicBezTo>
                    <a:pt x="752" y="622"/>
                    <a:pt x="1052" y="439"/>
                    <a:pt x="1393" y="385"/>
                  </a:cubicBezTo>
                  <a:cubicBezTo>
                    <a:pt x="1461" y="374"/>
                    <a:pt x="1528" y="369"/>
                    <a:pt x="1595" y="369"/>
                  </a:cubicBezTo>
                  <a:cubicBezTo>
                    <a:pt x="2220" y="369"/>
                    <a:pt x="2772" y="825"/>
                    <a:pt x="2872" y="1461"/>
                  </a:cubicBezTo>
                  <a:cubicBezTo>
                    <a:pt x="2983" y="2166"/>
                    <a:pt x="2501"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42" name="Freeform 40">
              <a:extLst>
                <a:ext uri="{FF2B5EF4-FFF2-40B4-BE49-F238E27FC236}">
                  <a16:creationId xmlns:a16="http://schemas.microsoft.com/office/drawing/2014/main" id="{0DF85D40-C9C7-427F-B9A6-03EAF6CEF263}"/>
                </a:ext>
              </a:extLst>
            </p:cNvPr>
            <p:cNvSpPr>
              <a:spLocks/>
            </p:cNvSpPr>
            <p:nvPr/>
          </p:nvSpPr>
          <p:spPr bwMode="auto">
            <a:xfrm>
              <a:off x="4035426" y="4171950"/>
              <a:ext cx="1858963" cy="2373313"/>
            </a:xfrm>
            <a:custGeom>
              <a:avLst/>
              <a:gdLst>
                <a:gd name="T0" fmla="*/ 2689 w 4881"/>
                <a:gd name="T1" fmla="*/ 121 h 6241"/>
                <a:gd name="T2" fmla="*/ 680 w 4881"/>
                <a:gd name="T3" fmla="*/ 1352 h 6241"/>
                <a:gd name="T4" fmla="*/ 128 w 4881"/>
                <a:gd name="T5" fmla="*/ 3641 h 6241"/>
                <a:gd name="T6" fmla="*/ 3167 w 4881"/>
                <a:gd name="T7" fmla="*/ 6241 h 6241"/>
                <a:gd name="T8" fmla="*/ 3648 w 4881"/>
                <a:gd name="T9" fmla="*/ 6203 h 6241"/>
                <a:gd name="T10" fmla="*/ 4881 w 4881"/>
                <a:gd name="T11" fmla="*/ 5720 h 6241"/>
                <a:gd name="T12" fmla="*/ 4881 w 4881"/>
                <a:gd name="T13" fmla="*/ 5406 h 6241"/>
                <a:gd name="T14" fmla="*/ 3608 w 4881"/>
                <a:gd name="T15" fmla="*/ 5951 h 6241"/>
                <a:gd name="T16" fmla="*/ 1508 w 4881"/>
                <a:gd name="T17" fmla="*/ 5444 h 6241"/>
                <a:gd name="T18" fmla="*/ 380 w 4881"/>
                <a:gd name="T19" fmla="*/ 3602 h 6241"/>
                <a:gd name="T20" fmla="*/ 2729 w 4881"/>
                <a:gd name="T21" fmla="*/ 373 h 6241"/>
                <a:gd name="T22" fmla="*/ 3170 w 4881"/>
                <a:gd name="T23" fmla="*/ 338 h 6241"/>
                <a:gd name="T24" fmla="*/ 4881 w 4881"/>
                <a:gd name="T25" fmla="*/ 920 h 6241"/>
                <a:gd name="T26" fmla="*/ 4881 w 4881"/>
                <a:gd name="T27" fmla="*/ 607 h 6241"/>
                <a:gd name="T28" fmla="*/ 2689 w 4881"/>
                <a:gd name="T29" fmla="*/ 121 h 6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1" h="6241">
                  <a:moveTo>
                    <a:pt x="2689" y="121"/>
                  </a:moveTo>
                  <a:cubicBezTo>
                    <a:pt x="1878" y="249"/>
                    <a:pt x="1165" y="686"/>
                    <a:pt x="680" y="1352"/>
                  </a:cubicBezTo>
                  <a:cubicBezTo>
                    <a:pt x="196" y="2017"/>
                    <a:pt x="0" y="2830"/>
                    <a:pt x="128" y="3641"/>
                  </a:cubicBezTo>
                  <a:cubicBezTo>
                    <a:pt x="367" y="5156"/>
                    <a:pt x="1679" y="6241"/>
                    <a:pt x="3167" y="6241"/>
                  </a:cubicBezTo>
                  <a:cubicBezTo>
                    <a:pt x="3325" y="6241"/>
                    <a:pt x="3486" y="6228"/>
                    <a:pt x="3648" y="6203"/>
                  </a:cubicBezTo>
                  <a:cubicBezTo>
                    <a:pt x="4096" y="6132"/>
                    <a:pt x="4515" y="5966"/>
                    <a:pt x="4881" y="5720"/>
                  </a:cubicBezTo>
                  <a:cubicBezTo>
                    <a:pt x="4881" y="5406"/>
                    <a:pt x="4881" y="5406"/>
                    <a:pt x="4881" y="5406"/>
                  </a:cubicBezTo>
                  <a:cubicBezTo>
                    <a:pt x="4513" y="5689"/>
                    <a:pt x="4079" y="5877"/>
                    <a:pt x="3608" y="5951"/>
                  </a:cubicBezTo>
                  <a:cubicBezTo>
                    <a:pt x="2864" y="6068"/>
                    <a:pt x="2119" y="5888"/>
                    <a:pt x="1508" y="5444"/>
                  </a:cubicBezTo>
                  <a:cubicBezTo>
                    <a:pt x="898" y="5000"/>
                    <a:pt x="497" y="4345"/>
                    <a:pt x="380" y="3602"/>
                  </a:cubicBezTo>
                  <a:cubicBezTo>
                    <a:pt x="137" y="2064"/>
                    <a:pt x="1191" y="616"/>
                    <a:pt x="2729" y="373"/>
                  </a:cubicBezTo>
                  <a:cubicBezTo>
                    <a:pt x="2877" y="350"/>
                    <a:pt x="3024" y="338"/>
                    <a:pt x="3170" y="338"/>
                  </a:cubicBezTo>
                  <a:cubicBezTo>
                    <a:pt x="3802" y="338"/>
                    <a:pt x="4400" y="552"/>
                    <a:pt x="4881" y="920"/>
                  </a:cubicBezTo>
                  <a:cubicBezTo>
                    <a:pt x="4881" y="607"/>
                    <a:pt x="4881" y="607"/>
                    <a:pt x="4881" y="607"/>
                  </a:cubicBezTo>
                  <a:cubicBezTo>
                    <a:pt x="4235" y="172"/>
                    <a:pt x="3461" y="0"/>
                    <a:pt x="268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143" name="Freeform 41">
              <a:extLst>
                <a:ext uri="{FF2B5EF4-FFF2-40B4-BE49-F238E27FC236}">
                  <a16:creationId xmlns:a16="http://schemas.microsoft.com/office/drawing/2014/main" id="{F9E0D7A3-8D3A-4388-92A7-337C54F64E80}"/>
                </a:ext>
              </a:extLst>
            </p:cNvPr>
            <p:cNvSpPr>
              <a:spLocks noEditPoints="1"/>
            </p:cNvSpPr>
            <p:nvPr/>
          </p:nvSpPr>
          <p:spPr bwMode="auto">
            <a:xfrm>
              <a:off x="4835526" y="4967288"/>
              <a:ext cx="831850" cy="801688"/>
            </a:xfrm>
            <a:custGeom>
              <a:avLst/>
              <a:gdLst>
                <a:gd name="T0" fmla="*/ 1680 w 2185"/>
                <a:gd name="T1" fmla="*/ 229 h 2108"/>
                <a:gd name="T2" fmla="*/ 908 w 2185"/>
                <a:gd name="T3" fmla="*/ 43 h 2108"/>
                <a:gd name="T4" fmla="*/ 230 w 2185"/>
                <a:gd name="T5" fmla="*/ 458 h 2108"/>
                <a:gd name="T6" fmla="*/ 43 w 2185"/>
                <a:gd name="T7" fmla="*/ 1231 h 2108"/>
                <a:gd name="T8" fmla="*/ 1069 w 2185"/>
                <a:gd name="T9" fmla="*/ 2108 h 2108"/>
                <a:gd name="T10" fmla="*/ 1231 w 2185"/>
                <a:gd name="T11" fmla="*/ 2095 h 2108"/>
                <a:gd name="T12" fmla="*/ 2096 w 2185"/>
                <a:gd name="T13" fmla="*/ 907 h 2108"/>
                <a:gd name="T14" fmla="*/ 1680 w 2185"/>
                <a:gd name="T15" fmla="*/ 229 h 2108"/>
                <a:gd name="T16" fmla="*/ 1191 w 2185"/>
                <a:gd name="T17" fmla="*/ 1843 h 2108"/>
                <a:gd name="T18" fmla="*/ 295 w 2185"/>
                <a:gd name="T19" fmla="*/ 1191 h 2108"/>
                <a:gd name="T20" fmla="*/ 947 w 2185"/>
                <a:gd name="T21" fmla="*/ 295 h 2108"/>
                <a:gd name="T22" fmla="*/ 1070 w 2185"/>
                <a:gd name="T23" fmla="*/ 285 h 2108"/>
                <a:gd name="T24" fmla="*/ 1844 w 2185"/>
                <a:gd name="T25" fmla="*/ 947 h 2108"/>
                <a:gd name="T26" fmla="*/ 1191 w 2185"/>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08">
                  <a:moveTo>
                    <a:pt x="1680" y="229"/>
                  </a:moveTo>
                  <a:cubicBezTo>
                    <a:pt x="1456" y="66"/>
                    <a:pt x="1181" y="0"/>
                    <a:pt x="908" y="43"/>
                  </a:cubicBezTo>
                  <a:cubicBezTo>
                    <a:pt x="634" y="86"/>
                    <a:pt x="393" y="233"/>
                    <a:pt x="230" y="458"/>
                  </a:cubicBezTo>
                  <a:cubicBezTo>
                    <a:pt x="66" y="683"/>
                    <a:pt x="0" y="957"/>
                    <a:pt x="43" y="1231"/>
                  </a:cubicBezTo>
                  <a:cubicBezTo>
                    <a:pt x="124" y="1742"/>
                    <a:pt x="567" y="2108"/>
                    <a:pt x="1069" y="2108"/>
                  </a:cubicBezTo>
                  <a:cubicBezTo>
                    <a:pt x="1122" y="2108"/>
                    <a:pt x="1177" y="2104"/>
                    <a:pt x="1231" y="2095"/>
                  </a:cubicBezTo>
                  <a:cubicBezTo>
                    <a:pt x="1797" y="2006"/>
                    <a:pt x="2185" y="1473"/>
                    <a:pt x="2096" y="907"/>
                  </a:cubicBezTo>
                  <a:cubicBezTo>
                    <a:pt x="2052" y="633"/>
                    <a:pt x="1905" y="393"/>
                    <a:pt x="1680" y="229"/>
                  </a:cubicBezTo>
                  <a:close/>
                  <a:moveTo>
                    <a:pt x="1191" y="1843"/>
                  </a:moveTo>
                  <a:cubicBezTo>
                    <a:pt x="765" y="1911"/>
                    <a:pt x="362" y="1618"/>
                    <a:pt x="295" y="1191"/>
                  </a:cubicBezTo>
                  <a:cubicBezTo>
                    <a:pt x="228" y="764"/>
                    <a:pt x="520" y="362"/>
                    <a:pt x="947" y="295"/>
                  </a:cubicBezTo>
                  <a:cubicBezTo>
                    <a:pt x="989" y="288"/>
                    <a:pt x="1029" y="285"/>
                    <a:pt x="1070" y="285"/>
                  </a:cubicBezTo>
                  <a:cubicBezTo>
                    <a:pt x="1449" y="285"/>
                    <a:pt x="1783" y="561"/>
                    <a:pt x="1844"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grpSp>
      <p:sp>
        <p:nvSpPr>
          <p:cNvPr id="8" name="Title 7">
            <a:extLst>
              <a:ext uri="{FF2B5EF4-FFF2-40B4-BE49-F238E27FC236}">
                <a16:creationId xmlns:a16="http://schemas.microsoft.com/office/drawing/2014/main" id="{9F1BC862-6228-4145-A0E9-82853A8A59EC}"/>
              </a:ext>
            </a:extLst>
          </p:cNvPr>
          <p:cNvSpPr>
            <a:spLocks noGrp="1"/>
          </p:cNvSpPr>
          <p:nvPr>
            <p:ph type="title" hasCustomPrompt="1"/>
          </p:nvPr>
        </p:nvSpPr>
        <p:spPr>
          <a:xfrm>
            <a:off x="628649" y="2380421"/>
            <a:ext cx="6750000" cy="900000"/>
          </a:xfrm>
        </p:spPr>
        <p:txBody>
          <a:bodyPr anchor="b" anchorCtr="0"/>
          <a:lstStyle>
            <a:lvl1pPr>
              <a:defRPr sz="2850" b="0">
                <a:solidFill>
                  <a:schemeClr val="bg1"/>
                </a:solidFill>
              </a:defRPr>
            </a:lvl1pPr>
          </a:lstStyle>
          <a:p>
            <a:r>
              <a:rPr lang="en-US" dirty="0"/>
              <a:t>Section Header</a:t>
            </a:r>
            <a:endParaRPr lang="en-AU" dirty="0"/>
          </a:p>
        </p:txBody>
      </p:sp>
      <p:sp>
        <p:nvSpPr>
          <p:cNvPr id="7" name="Text Placeholder 6">
            <a:extLst>
              <a:ext uri="{FF2B5EF4-FFF2-40B4-BE49-F238E27FC236}">
                <a16:creationId xmlns:a16="http://schemas.microsoft.com/office/drawing/2014/main" id="{072071BD-EBFF-448F-BA08-39F6966C1D27}"/>
              </a:ext>
            </a:extLst>
          </p:cNvPr>
          <p:cNvSpPr>
            <a:spLocks noGrp="1"/>
          </p:cNvSpPr>
          <p:nvPr>
            <p:ph type="body" sz="quarter" idx="15" hasCustomPrompt="1"/>
          </p:nvPr>
        </p:nvSpPr>
        <p:spPr>
          <a:xfrm>
            <a:off x="628649" y="3429001"/>
            <a:ext cx="6750000" cy="2382399"/>
          </a:xfrm>
        </p:spPr>
        <p:txBody>
          <a:bodyPr/>
          <a:lstStyle>
            <a:lvl1pPr marL="0" indent="0">
              <a:buFont typeface="Arial" panose="020B0604020202020204" pitchFamily="34" charset="0"/>
              <a:buNone/>
              <a:defRPr sz="1350">
                <a:solidFill>
                  <a:schemeClr val="bg1"/>
                </a:solidFill>
              </a:defRPr>
            </a:lvl1pPr>
            <a:lvl2pPr marL="0" indent="0">
              <a:buNone/>
              <a:defRPr sz="1350">
                <a:solidFill>
                  <a:schemeClr val="bg1"/>
                </a:solidFill>
              </a:defRPr>
            </a:lvl2pPr>
            <a:lvl3pPr marL="0" indent="0">
              <a:buNone/>
              <a:defRPr sz="1350">
                <a:solidFill>
                  <a:schemeClr val="bg1"/>
                </a:solidFill>
              </a:defRPr>
            </a:lvl3pPr>
            <a:lvl4pPr marL="0" indent="0">
              <a:buFont typeface="Arial" panose="020B0604020202020204" pitchFamily="34" charset="0"/>
              <a:buNone/>
              <a:defRPr sz="1350">
                <a:solidFill>
                  <a:schemeClr val="bg1"/>
                </a:solidFill>
              </a:defRPr>
            </a:lvl4pPr>
            <a:lvl5pPr marL="0" indent="0">
              <a:buFont typeface="Arial" panose="020B0604020202020204" pitchFamily="34" charset="0"/>
              <a:buNone/>
              <a:defRPr sz="1350">
                <a:solidFill>
                  <a:schemeClr val="bg1"/>
                </a:solidFill>
              </a:defRPr>
            </a:lvl5pPr>
            <a:lvl6pPr>
              <a:defRPr sz="1350">
                <a:solidFill>
                  <a:schemeClr val="bg1"/>
                </a:solidFill>
              </a:defRPr>
            </a:lvl6pPr>
            <a:lvl7pPr>
              <a:defRPr sz="1350">
                <a:solidFill>
                  <a:schemeClr val="bg1"/>
                </a:solidFill>
              </a:defRPr>
            </a:lvl7pPr>
            <a:lvl8pPr>
              <a:defRPr sz="1350">
                <a:solidFill>
                  <a:schemeClr val="bg1"/>
                </a:solidFill>
              </a:defRPr>
            </a:lvl8pPr>
            <a:lvl9pPr>
              <a:defRPr sz="1350">
                <a:solidFill>
                  <a:schemeClr val="bg1"/>
                </a:solidFill>
              </a:defRPr>
            </a:lvl9pPr>
          </a:lstStyle>
          <a:p>
            <a:pPr lvl="0"/>
            <a:r>
              <a:rPr lang="en-US" dirty="0"/>
              <a:t>This is Introduction slide A, 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grpSp>
        <p:nvGrpSpPr>
          <p:cNvPr id="40" name="Group 39">
            <a:extLst>
              <a:ext uri="{FF2B5EF4-FFF2-40B4-BE49-F238E27FC236}">
                <a16:creationId xmlns:a16="http://schemas.microsoft.com/office/drawing/2014/main" id="{C9CE3771-0F09-4732-A77A-06F3C60C1641}"/>
              </a:ext>
            </a:extLst>
          </p:cNvPr>
          <p:cNvGrpSpPr/>
          <p:nvPr userDrawn="1"/>
        </p:nvGrpSpPr>
        <p:grpSpPr>
          <a:xfrm>
            <a:off x="7542212" y="-43393"/>
            <a:ext cx="1619025" cy="7004632"/>
            <a:chOff x="3757613" y="-41275"/>
            <a:chExt cx="2152650" cy="6985001"/>
          </a:xfrm>
          <a:solidFill>
            <a:srgbClr val="567DC3"/>
          </a:solidFill>
        </p:grpSpPr>
        <p:sp>
          <p:nvSpPr>
            <p:cNvPr id="41" name="Freeform 9">
              <a:extLst>
                <a:ext uri="{FF2B5EF4-FFF2-40B4-BE49-F238E27FC236}">
                  <a16:creationId xmlns:a16="http://schemas.microsoft.com/office/drawing/2014/main" id="{DE009BEC-2CBA-4791-8E7C-D5D0C986A306}"/>
                </a:ext>
              </a:extLst>
            </p:cNvPr>
            <p:cNvSpPr>
              <a:spLocks/>
            </p:cNvSpPr>
            <p:nvPr userDrawn="1"/>
          </p:nvSpPr>
          <p:spPr bwMode="auto">
            <a:xfrm>
              <a:off x="3763963" y="3098800"/>
              <a:ext cx="527050" cy="1673225"/>
            </a:xfrm>
            <a:custGeom>
              <a:avLst/>
              <a:gdLst>
                <a:gd name="T0" fmla="*/ 1217 w 1384"/>
                <a:gd name="T1" fmla="*/ 1801 h 4403"/>
                <a:gd name="T2" fmla="*/ 0 w 1384"/>
                <a:gd name="T3" fmla="*/ 0 h 4403"/>
                <a:gd name="T4" fmla="*/ 0 w 1384"/>
                <a:gd name="T5" fmla="*/ 303 h 4403"/>
                <a:gd name="T6" fmla="*/ 965 w 1384"/>
                <a:gd name="T7" fmla="*/ 1841 h 4403"/>
                <a:gd name="T8" fmla="*/ 0 w 1384"/>
                <a:gd name="T9" fmla="*/ 4100 h 4403"/>
                <a:gd name="T10" fmla="*/ 0 w 1384"/>
                <a:gd name="T11" fmla="*/ 4403 h 4403"/>
                <a:gd name="T12" fmla="*/ 1217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7" y="1801"/>
                  </a:moveTo>
                  <a:cubicBezTo>
                    <a:pt x="1094" y="1021"/>
                    <a:pt x="629" y="378"/>
                    <a:pt x="0" y="0"/>
                  </a:cubicBezTo>
                  <a:cubicBezTo>
                    <a:pt x="0" y="303"/>
                    <a:pt x="0" y="303"/>
                    <a:pt x="0" y="303"/>
                  </a:cubicBezTo>
                  <a:cubicBezTo>
                    <a:pt x="500" y="651"/>
                    <a:pt x="863" y="1193"/>
                    <a:pt x="965" y="1841"/>
                  </a:cubicBezTo>
                  <a:cubicBezTo>
                    <a:pt x="1107" y="2744"/>
                    <a:pt x="704" y="3609"/>
                    <a:pt x="0" y="4100"/>
                  </a:cubicBezTo>
                  <a:cubicBezTo>
                    <a:pt x="0" y="4403"/>
                    <a:pt x="0" y="4403"/>
                    <a:pt x="0" y="4403"/>
                  </a:cubicBezTo>
                  <a:cubicBezTo>
                    <a:pt x="870" y="3880"/>
                    <a:pt x="1384" y="2864"/>
                    <a:pt x="1217"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2" name="Freeform 10">
              <a:extLst>
                <a:ext uri="{FF2B5EF4-FFF2-40B4-BE49-F238E27FC236}">
                  <a16:creationId xmlns:a16="http://schemas.microsoft.com/office/drawing/2014/main" id="{2B525AB4-0941-406A-AB67-23D27AB02443}"/>
                </a:ext>
              </a:extLst>
            </p:cNvPr>
            <p:cNvSpPr>
              <a:spLocks noEditPoints="1"/>
            </p:cNvSpPr>
            <p:nvPr userDrawn="1"/>
          </p:nvSpPr>
          <p:spPr bwMode="auto">
            <a:xfrm>
              <a:off x="4495801"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7 w 1112"/>
                <a:gd name="T11" fmla="*/ 257 h 1097"/>
                <a:gd name="T12" fmla="*/ 22 w 1112"/>
                <a:gd name="T13" fmla="*/ 650 h 1097"/>
                <a:gd name="T14" fmla="*/ 233 w 1112"/>
                <a:gd name="T15" fmla="*/ 996 h 1097"/>
                <a:gd name="T16" fmla="*/ 323 w 1112"/>
                <a:gd name="T17" fmla="*/ 407 h 1097"/>
                <a:gd name="T18" fmla="*/ 502 w 1112"/>
                <a:gd name="T19" fmla="*/ 297 h 1097"/>
                <a:gd name="T20" fmla="*/ 706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5" y="1062"/>
                    <a:pt x="432" y="1097"/>
                    <a:pt x="543" y="1097"/>
                  </a:cubicBezTo>
                  <a:cubicBezTo>
                    <a:pt x="571" y="1097"/>
                    <a:pt x="599" y="1095"/>
                    <a:pt x="627" y="1091"/>
                  </a:cubicBezTo>
                  <a:cubicBezTo>
                    <a:pt x="915" y="1045"/>
                    <a:pt x="1112" y="774"/>
                    <a:pt x="1067" y="486"/>
                  </a:cubicBezTo>
                  <a:cubicBezTo>
                    <a:pt x="1022" y="198"/>
                    <a:pt x="750" y="0"/>
                    <a:pt x="462" y="46"/>
                  </a:cubicBezTo>
                  <a:cubicBezTo>
                    <a:pt x="323" y="68"/>
                    <a:pt x="200" y="143"/>
                    <a:pt x="117" y="257"/>
                  </a:cubicBezTo>
                  <a:cubicBezTo>
                    <a:pt x="34" y="371"/>
                    <a:pt x="0" y="511"/>
                    <a:pt x="22" y="650"/>
                  </a:cubicBezTo>
                  <a:cubicBezTo>
                    <a:pt x="44" y="790"/>
                    <a:pt x="119" y="913"/>
                    <a:pt x="233" y="996"/>
                  </a:cubicBezTo>
                  <a:close/>
                  <a:moveTo>
                    <a:pt x="323" y="407"/>
                  </a:moveTo>
                  <a:cubicBezTo>
                    <a:pt x="366" y="348"/>
                    <a:pt x="430" y="309"/>
                    <a:pt x="502" y="297"/>
                  </a:cubicBezTo>
                  <a:cubicBezTo>
                    <a:pt x="574" y="286"/>
                    <a:pt x="647" y="303"/>
                    <a:pt x="706" y="346"/>
                  </a:cubicBezTo>
                  <a:cubicBezTo>
                    <a:pt x="765" y="390"/>
                    <a:pt x="804" y="453"/>
                    <a:pt x="815" y="525"/>
                  </a:cubicBezTo>
                  <a:cubicBezTo>
                    <a:pt x="839"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3" name="Freeform 11">
              <a:extLst>
                <a:ext uri="{FF2B5EF4-FFF2-40B4-BE49-F238E27FC236}">
                  <a16:creationId xmlns:a16="http://schemas.microsoft.com/office/drawing/2014/main" id="{734637CC-A362-4E4C-AEE3-1759C5106886}"/>
                </a:ext>
              </a:extLst>
            </p:cNvPr>
            <p:cNvSpPr>
              <a:spLocks/>
            </p:cNvSpPr>
            <p:nvPr userDrawn="1"/>
          </p:nvSpPr>
          <p:spPr bwMode="auto">
            <a:xfrm>
              <a:off x="5786438" y="0"/>
              <a:ext cx="107950" cy="65088"/>
            </a:xfrm>
            <a:custGeom>
              <a:avLst/>
              <a:gdLst>
                <a:gd name="T0" fmla="*/ 0 w 286"/>
                <a:gd name="T1" fmla="*/ 0 h 170"/>
                <a:gd name="T2" fmla="*/ 286 w 286"/>
                <a:gd name="T3" fmla="*/ 170 h 170"/>
                <a:gd name="T4" fmla="*/ 286 w 286"/>
                <a:gd name="T5" fmla="*/ 0 h 170"/>
                <a:gd name="T6" fmla="*/ 0 w 286"/>
                <a:gd name="T7" fmla="*/ 0 h 170"/>
              </a:gdLst>
              <a:ahLst/>
              <a:cxnLst>
                <a:cxn ang="0">
                  <a:pos x="T0" y="T1"/>
                </a:cxn>
                <a:cxn ang="0">
                  <a:pos x="T2" y="T3"/>
                </a:cxn>
                <a:cxn ang="0">
                  <a:pos x="T4" y="T5"/>
                </a:cxn>
                <a:cxn ang="0">
                  <a:pos x="T6" y="T7"/>
                </a:cxn>
              </a:cxnLst>
              <a:rect l="0" t="0" r="r" b="b"/>
              <a:pathLst>
                <a:path w="286" h="170">
                  <a:moveTo>
                    <a:pt x="0" y="0"/>
                  </a:moveTo>
                  <a:cubicBezTo>
                    <a:pt x="97" y="54"/>
                    <a:pt x="192" y="111"/>
                    <a:pt x="286" y="170"/>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4" name="Freeform 12">
              <a:extLst>
                <a:ext uri="{FF2B5EF4-FFF2-40B4-BE49-F238E27FC236}">
                  <a16:creationId xmlns:a16="http://schemas.microsoft.com/office/drawing/2014/main" id="{D4D9AB7D-60D7-42A8-AABB-6F6F3BB4981B}"/>
                </a:ext>
              </a:extLst>
            </p:cNvPr>
            <p:cNvSpPr>
              <a:spLocks/>
            </p:cNvSpPr>
            <p:nvPr userDrawn="1"/>
          </p:nvSpPr>
          <p:spPr bwMode="auto">
            <a:xfrm>
              <a:off x="3763963" y="2878138"/>
              <a:ext cx="704850"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2" y="3924"/>
                    <a:pt x="1848" y="3110"/>
                    <a:pt x="1720" y="2300"/>
                  </a:cubicBezTo>
                  <a:cubicBezTo>
                    <a:pt x="1556" y="1259"/>
                    <a:pt x="886" y="423"/>
                    <a:pt x="0" y="0"/>
                  </a:cubicBezTo>
                  <a:cubicBezTo>
                    <a:pt x="0" y="285"/>
                    <a:pt x="0" y="285"/>
                    <a:pt x="0" y="285"/>
                  </a:cubicBezTo>
                  <a:cubicBezTo>
                    <a:pt x="758" y="687"/>
                    <a:pt x="1325" y="1428"/>
                    <a:pt x="1468" y="2339"/>
                  </a:cubicBezTo>
                  <a:cubicBezTo>
                    <a:pt x="1586" y="3083"/>
                    <a:pt x="1406" y="3829"/>
                    <a:pt x="961" y="4439"/>
                  </a:cubicBezTo>
                  <a:cubicBezTo>
                    <a:pt x="704" y="4793"/>
                    <a:pt x="375" y="5076"/>
                    <a:pt x="0" y="5275"/>
                  </a:cubicBezTo>
                  <a:cubicBezTo>
                    <a:pt x="0" y="5560"/>
                    <a:pt x="0" y="5560"/>
                    <a:pt x="0" y="5560"/>
                  </a:cubicBezTo>
                  <a:cubicBezTo>
                    <a:pt x="459" y="5342"/>
                    <a:pt x="860"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5" name="Freeform 13">
              <a:extLst>
                <a:ext uri="{FF2B5EF4-FFF2-40B4-BE49-F238E27FC236}">
                  <a16:creationId xmlns:a16="http://schemas.microsoft.com/office/drawing/2014/main" id="{4251C369-85F3-4336-80AC-C47110E9C751}"/>
                </a:ext>
              </a:extLst>
            </p:cNvPr>
            <p:cNvSpPr>
              <a:spLocks/>
            </p:cNvSpPr>
            <p:nvPr userDrawn="1"/>
          </p:nvSpPr>
          <p:spPr bwMode="auto">
            <a:xfrm>
              <a:off x="376396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6" y="172"/>
                    <a:pt x="0" y="0"/>
                  </a:cubicBezTo>
                  <a:cubicBezTo>
                    <a:pt x="0" y="1617"/>
                    <a:pt x="0" y="1617"/>
                    <a:pt x="0" y="1617"/>
                  </a:cubicBezTo>
                  <a:cubicBezTo>
                    <a:pt x="193"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6" name="Freeform 14">
              <a:extLst>
                <a:ext uri="{FF2B5EF4-FFF2-40B4-BE49-F238E27FC236}">
                  <a16:creationId xmlns:a16="http://schemas.microsoft.com/office/drawing/2014/main" id="{ABDC7E09-7561-4A9C-8BA7-B81DBBFA1026}"/>
                </a:ext>
              </a:extLst>
            </p:cNvPr>
            <p:cNvSpPr>
              <a:spLocks/>
            </p:cNvSpPr>
            <p:nvPr userDrawn="1"/>
          </p:nvSpPr>
          <p:spPr bwMode="auto">
            <a:xfrm>
              <a:off x="376396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7" y="604"/>
                    <a:pt x="403" y="928"/>
                    <a:pt x="461" y="1296"/>
                  </a:cubicBezTo>
                  <a:cubicBezTo>
                    <a:pt x="551"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7" name="Freeform 15">
              <a:extLst>
                <a:ext uri="{FF2B5EF4-FFF2-40B4-BE49-F238E27FC236}">
                  <a16:creationId xmlns:a16="http://schemas.microsoft.com/office/drawing/2014/main" id="{E88F463A-A006-490C-B107-A711AA6403E0}"/>
                </a:ext>
              </a:extLst>
            </p:cNvPr>
            <p:cNvSpPr>
              <a:spLocks/>
            </p:cNvSpPr>
            <p:nvPr userDrawn="1"/>
          </p:nvSpPr>
          <p:spPr bwMode="auto">
            <a:xfrm>
              <a:off x="3763963" y="4940300"/>
              <a:ext cx="2130425" cy="1798638"/>
            </a:xfrm>
            <a:custGeom>
              <a:avLst/>
              <a:gdLst>
                <a:gd name="T0" fmla="*/ 1921 w 5594"/>
                <a:gd name="T1" fmla="*/ 3835 h 4730"/>
                <a:gd name="T2" fmla="*/ 589 w 5594"/>
                <a:gd name="T3" fmla="*/ 1660 h 4730"/>
                <a:gd name="T4" fmla="*/ 653 w 5594"/>
                <a:gd name="T5" fmla="*/ 312 h 4730"/>
                <a:gd name="T6" fmla="*/ 734 w 5594"/>
                <a:gd name="T7" fmla="*/ 0 h 4730"/>
                <a:gd name="T8" fmla="*/ 461 w 5594"/>
                <a:gd name="T9" fmla="*/ 173 h 4730"/>
                <a:gd name="T10" fmla="*/ 0 w 5594"/>
                <a:gd name="T11" fmla="*/ 417 h 4730"/>
                <a:gd name="T12" fmla="*/ 0 w 5594"/>
                <a:gd name="T13" fmla="*/ 692 h 4730"/>
                <a:gd name="T14" fmla="*/ 344 w 5594"/>
                <a:gd name="T15" fmla="*/ 535 h 4730"/>
                <a:gd name="T16" fmla="*/ 337 w 5594"/>
                <a:gd name="T17" fmla="*/ 1700 h 4730"/>
                <a:gd name="T18" fmla="*/ 1771 w 5594"/>
                <a:gd name="T19" fmla="*/ 4041 h 4730"/>
                <a:gd name="T20" fmla="*/ 3876 w 5594"/>
                <a:gd name="T21" fmla="*/ 4730 h 4730"/>
                <a:gd name="T22" fmla="*/ 4440 w 5594"/>
                <a:gd name="T23" fmla="*/ 4685 h 4730"/>
                <a:gd name="T24" fmla="*/ 5594 w 5594"/>
                <a:gd name="T25" fmla="*/ 4294 h 4730"/>
                <a:gd name="T26" fmla="*/ 5594 w 5594"/>
                <a:gd name="T27" fmla="*/ 3999 h 4730"/>
                <a:gd name="T28" fmla="*/ 4401 w 5594"/>
                <a:gd name="T29" fmla="*/ 4433 h 4730"/>
                <a:gd name="T30" fmla="*/ 1921 w 5594"/>
                <a:gd name="T31" fmla="*/ 3835 h 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94" h="4730">
                  <a:moveTo>
                    <a:pt x="1921" y="3835"/>
                  </a:moveTo>
                  <a:cubicBezTo>
                    <a:pt x="1201" y="3310"/>
                    <a:pt x="727" y="2538"/>
                    <a:pt x="589" y="1660"/>
                  </a:cubicBezTo>
                  <a:cubicBezTo>
                    <a:pt x="517" y="1207"/>
                    <a:pt x="539" y="753"/>
                    <a:pt x="653" y="312"/>
                  </a:cubicBezTo>
                  <a:cubicBezTo>
                    <a:pt x="734" y="0"/>
                    <a:pt x="734" y="0"/>
                    <a:pt x="734" y="0"/>
                  </a:cubicBezTo>
                  <a:cubicBezTo>
                    <a:pt x="461" y="173"/>
                    <a:pt x="461" y="173"/>
                    <a:pt x="461" y="173"/>
                  </a:cubicBezTo>
                  <a:cubicBezTo>
                    <a:pt x="313" y="267"/>
                    <a:pt x="159" y="348"/>
                    <a:pt x="0" y="417"/>
                  </a:cubicBezTo>
                  <a:cubicBezTo>
                    <a:pt x="0" y="692"/>
                    <a:pt x="0" y="692"/>
                    <a:pt x="0" y="692"/>
                  </a:cubicBezTo>
                  <a:cubicBezTo>
                    <a:pt x="118" y="646"/>
                    <a:pt x="233" y="594"/>
                    <a:pt x="344" y="535"/>
                  </a:cubicBezTo>
                  <a:cubicBezTo>
                    <a:pt x="278" y="919"/>
                    <a:pt x="276" y="1309"/>
                    <a:pt x="337" y="1700"/>
                  </a:cubicBezTo>
                  <a:cubicBezTo>
                    <a:pt x="486" y="2645"/>
                    <a:pt x="995" y="3476"/>
                    <a:pt x="1771" y="4041"/>
                  </a:cubicBezTo>
                  <a:cubicBezTo>
                    <a:pt x="2392" y="4493"/>
                    <a:pt x="3124" y="4730"/>
                    <a:pt x="3876" y="4730"/>
                  </a:cubicBezTo>
                  <a:cubicBezTo>
                    <a:pt x="4063" y="4730"/>
                    <a:pt x="4252" y="4715"/>
                    <a:pt x="4440" y="4685"/>
                  </a:cubicBezTo>
                  <a:cubicBezTo>
                    <a:pt x="4856" y="4620"/>
                    <a:pt x="5244" y="4484"/>
                    <a:pt x="5594" y="4294"/>
                  </a:cubicBezTo>
                  <a:cubicBezTo>
                    <a:pt x="5594" y="3999"/>
                    <a:pt x="5594" y="3999"/>
                    <a:pt x="5594" y="3999"/>
                  </a:cubicBezTo>
                  <a:cubicBezTo>
                    <a:pt x="5238" y="4213"/>
                    <a:pt x="4836" y="4365"/>
                    <a:pt x="4401" y="4433"/>
                  </a:cubicBezTo>
                  <a:cubicBezTo>
                    <a:pt x="3522" y="4572"/>
                    <a:pt x="2642" y="4359"/>
                    <a:pt x="1921"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8" name="Freeform 16">
              <a:extLst>
                <a:ext uri="{FF2B5EF4-FFF2-40B4-BE49-F238E27FC236}">
                  <a16:creationId xmlns:a16="http://schemas.microsoft.com/office/drawing/2014/main" id="{B9B137B8-5A82-412C-BDE2-285B351D2F09}"/>
                </a:ext>
              </a:extLst>
            </p:cNvPr>
            <p:cNvSpPr>
              <a:spLocks/>
            </p:cNvSpPr>
            <p:nvPr userDrawn="1"/>
          </p:nvSpPr>
          <p:spPr bwMode="auto">
            <a:xfrm>
              <a:off x="3763963" y="552450"/>
              <a:ext cx="2130425" cy="968375"/>
            </a:xfrm>
            <a:custGeom>
              <a:avLst/>
              <a:gdLst>
                <a:gd name="T0" fmla="*/ 4575 w 5594"/>
                <a:gd name="T1" fmla="*/ 793 h 2545"/>
                <a:gd name="T2" fmla="*/ 1906 w 5594"/>
                <a:gd name="T3" fmla="*/ 149 h 2545"/>
                <a:gd name="T4" fmla="*/ 0 w 5594"/>
                <a:gd name="T5" fmla="*/ 1087 h 2545"/>
                <a:gd name="T6" fmla="*/ 0 w 5594"/>
                <a:gd name="T7" fmla="*/ 1452 h 2545"/>
                <a:gd name="T8" fmla="*/ 1945 w 5594"/>
                <a:gd name="T9" fmla="*/ 401 h 2545"/>
                <a:gd name="T10" fmla="*/ 4425 w 5594"/>
                <a:gd name="T11" fmla="*/ 999 h 2545"/>
                <a:gd name="T12" fmla="*/ 5594 w 5594"/>
                <a:gd name="T13" fmla="*/ 2545 h 2545"/>
                <a:gd name="T14" fmla="*/ 5594 w 5594"/>
                <a:gd name="T15" fmla="*/ 1937 h 2545"/>
                <a:gd name="T16" fmla="*/ 4575 w 5594"/>
                <a:gd name="T17" fmla="*/ 79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4575" y="793"/>
                  </a:moveTo>
                  <a:cubicBezTo>
                    <a:pt x="3799" y="229"/>
                    <a:pt x="2851" y="0"/>
                    <a:pt x="1906" y="149"/>
                  </a:cubicBezTo>
                  <a:cubicBezTo>
                    <a:pt x="1163" y="266"/>
                    <a:pt x="509" y="605"/>
                    <a:pt x="0" y="1087"/>
                  </a:cubicBezTo>
                  <a:cubicBezTo>
                    <a:pt x="0" y="1452"/>
                    <a:pt x="0" y="1452"/>
                    <a:pt x="0" y="1452"/>
                  </a:cubicBezTo>
                  <a:cubicBezTo>
                    <a:pt x="493" y="909"/>
                    <a:pt x="1166" y="523"/>
                    <a:pt x="1945" y="401"/>
                  </a:cubicBezTo>
                  <a:cubicBezTo>
                    <a:pt x="2824" y="262"/>
                    <a:pt x="3704" y="475"/>
                    <a:pt x="4425" y="999"/>
                  </a:cubicBezTo>
                  <a:cubicBezTo>
                    <a:pt x="4967" y="1394"/>
                    <a:pt x="5370" y="1930"/>
                    <a:pt x="5594" y="2545"/>
                  </a:cubicBezTo>
                  <a:cubicBezTo>
                    <a:pt x="5594" y="1937"/>
                    <a:pt x="5594" y="1937"/>
                    <a:pt x="5594" y="1937"/>
                  </a:cubicBezTo>
                  <a:cubicBezTo>
                    <a:pt x="5345" y="1493"/>
                    <a:pt x="5000" y="1103"/>
                    <a:pt x="4575" y="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49" name="Freeform 17">
              <a:extLst>
                <a:ext uri="{FF2B5EF4-FFF2-40B4-BE49-F238E27FC236}">
                  <a16:creationId xmlns:a16="http://schemas.microsoft.com/office/drawing/2014/main" id="{2ECA5B3A-CF66-4428-8B0E-4B2381D6DF06}"/>
                </a:ext>
              </a:extLst>
            </p:cNvPr>
            <p:cNvSpPr>
              <a:spLocks/>
            </p:cNvSpPr>
            <p:nvPr userDrawn="1"/>
          </p:nvSpPr>
          <p:spPr bwMode="auto">
            <a:xfrm>
              <a:off x="3763963" y="5303838"/>
              <a:ext cx="2130425" cy="1639888"/>
            </a:xfrm>
            <a:custGeom>
              <a:avLst/>
              <a:gdLst>
                <a:gd name="T0" fmla="*/ 4480 w 5594"/>
                <a:gd name="T1" fmla="*/ 3981 h 4311"/>
                <a:gd name="T2" fmla="*/ 85 w 5594"/>
                <a:gd name="T3" fmla="*/ 783 h 4311"/>
                <a:gd name="T4" fmla="*/ 38 w 5594"/>
                <a:gd name="T5" fmla="*/ 176 h 4311"/>
                <a:gd name="T6" fmla="*/ 38 w 5594"/>
                <a:gd name="T7" fmla="*/ 0 h 4311"/>
                <a:gd name="T8" fmla="*/ 0 w 5594"/>
                <a:gd name="T9" fmla="*/ 12 h 4311"/>
                <a:gd name="T10" fmla="*/ 0 w 5594"/>
                <a:gd name="T11" fmla="*/ 1499 h 4311"/>
                <a:gd name="T12" fmla="*/ 2628 w 5594"/>
                <a:gd name="T13" fmla="*/ 4086 h 4311"/>
                <a:gd name="T14" fmla="*/ 5138 w 5594"/>
                <a:gd name="T15" fmla="*/ 4086 h 4311"/>
                <a:gd name="T16" fmla="*/ 5594 w 5594"/>
                <a:gd name="T17" fmla="*/ 3909 h 4311"/>
                <a:gd name="T18" fmla="*/ 5594 w 5594"/>
                <a:gd name="T19" fmla="*/ 3626 h 4311"/>
                <a:gd name="T20" fmla="*/ 4480 w 5594"/>
                <a:gd name="T21" fmla="*/ 3981 h 4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4" h="4311">
                  <a:moveTo>
                    <a:pt x="4480" y="3981"/>
                  </a:moveTo>
                  <a:cubicBezTo>
                    <a:pt x="2387" y="4311"/>
                    <a:pt x="415" y="2877"/>
                    <a:pt x="85" y="783"/>
                  </a:cubicBezTo>
                  <a:cubicBezTo>
                    <a:pt x="53" y="582"/>
                    <a:pt x="38" y="377"/>
                    <a:pt x="38" y="176"/>
                  </a:cubicBezTo>
                  <a:cubicBezTo>
                    <a:pt x="38" y="0"/>
                    <a:pt x="38" y="0"/>
                    <a:pt x="38" y="0"/>
                  </a:cubicBezTo>
                  <a:cubicBezTo>
                    <a:pt x="0" y="12"/>
                    <a:pt x="0" y="12"/>
                    <a:pt x="0" y="12"/>
                  </a:cubicBezTo>
                  <a:cubicBezTo>
                    <a:pt x="0" y="1499"/>
                    <a:pt x="0" y="1499"/>
                    <a:pt x="0" y="1499"/>
                  </a:cubicBezTo>
                  <a:cubicBezTo>
                    <a:pt x="422" y="2746"/>
                    <a:pt x="1415" y="3694"/>
                    <a:pt x="2628" y="4086"/>
                  </a:cubicBezTo>
                  <a:cubicBezTo>
                    <a:pt x="5138" y="4086"/>
                    <a:pt x="5138" y="4086"/>
                    <a:pt x="5138" y="4086"/>
                  </a:cubicBezTo>
                  <a:cubicBezTo>
                    <a:pt x="5294" y="4036"/>
                    <a:pt x="5447" y="3977"/>
                    <a:pt x="5594" y="3909"/>
                  </a:cubicBezTo>
                  <a:cubicBezTo>
                    <a:pt x="5594" y="3626"/>
                    <a:pt x="5594" y="3626"/>
                    <a:pt x="5594" y="3626"/>
                  </a:cubicBezTo>
                  <a:cubicBezTo>
                    <a:pt x="5248" y="3798"/>
                    <a:pt x="4873" y="3919"/>
                    <a:pt x="4480" y="39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0" name="Freeform 18">
              <a:extLst>
                <a:ext uri="{FF2B5EF4-FFF2-40B4-BE49-F238E27FC236}">
                  <a16:creationId xmlns:a16="http://schemas.microsoft.com/office/drawing/2014/main" id="{C3BF2513-E779-4294-8EF7-7D94B6CD2862}"/>
                </a:ext>
              </a:extLst>
            </p:cNvPr>
            <p:cNvSpPr>
              <a:spLocks/>
            </p:cNvSpPr>
            <p:nvPr userDrawn="1"/>
          </p:nvSpPr>
          <p:spPr bwMode="auto">
            <a:xfrm>
              <a:off x="3763963" y="354013"/>
              <a:ext cx="2130425" cy="755650"/>
            </a:xfrm>
            <a:custGeom>
              <a:avLst/>
              <a:gdLst>
                <a:gd name="T0" fmla="*/ 4874 w 5594"/>
                <a:gd name="T1" fmla="*/ 906 h 1989"/>
                <a:gd name="T2" fmla="*/ 1826 w 5594"/>
                <a:gd name="T3" fmla="*/ 170 h 1989"/>
                <a:gd name="T4" fmla="*/ 0 w 5594"/>
                <a:gd name="T5" fmla="*/ 945 h 1989"/>
                <a:gd name="T6" fmla="*/ 0 w 5594"/>
                <a:gd name="T7" fmla="*/ 1270 h 1989"/>
                <a:gd name="T8" fmla="*/ 1866 w 5594"/>
                <a:gd name="T9" fmla="*/ 422 h 1989"/>
                <a:gd name="T10" fmla="*/ 4724 w 5594"/>
                <a:gd name="T11" fmla="*/ 1112 h 1989"/>
                <a:gd name="T12" fmla="*/ 5594 w 5594"/>
                <a:gd name="T13" fmla="*/ 1989 h 1989"/>
                <a:gd name="T14" fmla="*/ 5594 w 5594"/>
                <a:gd name="T15" fmla="*/ 1573 h 1989"/>
                <a:gd name="T16" fmla="*/ 4874 w 5594"/>
                <a:gd name="T17" fmla="*/ 906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874" y="906"/>
                  </a:moveTo>
                  <a:cubicBezTo>
                    <a:pt x="3988" y="261"/>
                    <a:pt x="2906" y="0"/>
                    <a:pt x="1826" y="170"/>
                  </a:cubicBezTo>
                  <a:cubicBezTo>
                    <a:pt x="1140" y="278"/>
                    <a:pt x="520" y="552"/>
                    <a:pt x="0" y="945"/>
                  </a:cubicBezTo>
                  <a:cubicBezTo>
                    <a:pt x="0" y="1270"/>
                    <a:pt x="0" y="1270"/>
                    <a:pt x="0" y="1270"/>
                  </a:cubicBezTo>
                  <a:cubicBezTo>
                    <a:pt x="517" y="837"/>
                    <a:pt x="1153" y="534"/>
                    <a:pt x="1866" y="422"/>
                  </a:cubicBezTo>
                  <a:cubicBezTo>
                    <a:pt x="2878" y="262"/>
                    <a:pt x="3893" y="507"/>
                    <a:pt x="4724" y="1112"/>
                  </a:cubicBezTo>
                  <a:cubicBezTo>
                    <a:pt x="5065" y="1360"/>
                    <a:pt x="5357" y="1656"/>
                    <a:pt x="5594" y="1989"/>
                  </a:cubicBezTo>
                  <a:cubicBezTo>
                    <a:pt x="5594" y="1573"/>
                    <a:pt x="5594" y="1573"/>
                    <a:pt x="5594" y="1573"/>
                  </a:cubicBezTo>
                  <a:cubicBezTo>
                    <a:pt x="5384" y="1326"/>
                    <a:pt x="5144" y="1102"/>
                    <a:pt x="4874" y="9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1" name="Freeform 19">
              <a:extLst>
                <a:ext uri="{FF2B5EF4-FFF2-40B4-BE49-F238E27FC236}">
                  <a16:creationId xmlns:a16="http://schemas.microsoft.com/office/drawing/2014/main" id="{73E738ED-E94E-455B-B25E-5F4E24279ABC}"/>
                </a:ext>
              </a:extLst>
            </p:cNvPr>
            <p:cNvSpPr>
              <a:spLocks/>
            </p:cNvSpPr>
            <p:nvPr userDrawn="1"/>
          </p:nvSpPr>
          <p:spPr bwMode="auto">
            <a:xfrm>
              <a:off x="3763963" y="139700"/>
              <a:ext cx="2130425" cy="668338"/>
            </a:xfrm>
            <a:custGeom>
              <a:avLst/>
              <a:gdLst>
                <a:gd name="T0" fmla="*/ 1747 w 5594"/>
                <a:gd name="T1" fmla="*/ 228 h 1757"/>
                <a:gd name="T2" fmla="*/ 0 w 5594"/>
                <a:gd name="T3" fmla="*/ 885 h 1757"/>
                <a:gd name="T4" fmla="*/ 0 w 5594"/>
                <a:gd name="T5" fmla="*/ 1191 h 1757"/>
                <a:gd name="T6" fmla="*/ 1787 w 5594"/>
                <a:gd name="T7" fmla="*/ 480 h 1757"/>
                <a:gd name="T8" fmla="*/ 5594 w 5594"/>
                <a:gd name="T9" fmla="*/ 1757 h 1757"/>
                <a:gd name="T10" fmla="*/ 5594 w 5594"/>
                <a:gd name="T11" fmla="*/ 1401 h 1757"/>
                <a:gd name="T12" fmla="*/ 1747 w 5594"/>
                <a:gd name="T13" fmla="*/ 228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1747" y="228"/>
                  </a:moveTo>
                  <a:cubicBezTo>
                    <a:pt x="1116" y="328"/>
                    <a:pt x="525" y="553"/>
                    <a:pt x="0" y="885"/>
                  </a:cubicBezTo>
                  <a:cubicBezTo>
                    <a:pt x="0" y="1191"/>
                    <a:pt x="0" y="1191"/>
                    <a:pt x="0" y="1191"/>
                  </a:cubicBezTo>
                  <a:cubicBezTo>
                    <a:pt x="529" y="827"/>
                    <a:pt x="1135" y="583"/>
                    <a:pt x="1787" y="480"/>
                  </a:cubicBezTo>
                  <a:cubicBezTo>
                    <a:pt x="3240" y="251"/>
                    <a:pt x="4641" y="773"/>
                    <a:pt x="5594" y="1757"/>
                  </a:cubicBezTo>
                  <a:cubicBezTo>
                    <a:pt x="5594" y="1401"/>
                    <a:pt x="5594" y="1401"/>
                    <a:pt x="5594" y="1401"/>
                  </a:cubicBezTo>
                  <a:cubicBezTo>
                    <a:pt x="4594" y="476"/>
                    <a:pt x="3195" y="0"/>
                    <a:pt x="1747"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2" name="Freeform 20">
              <a:extLst>
                <a:ext uri="{FF2B5EF4-FFF2-40B4-BE49-F238E27FC236}">
                  <a16:creationId xmlns:a16="http://schemas.microsoft.com/office/drawing/2014/main" id="{3AB0F5BB-8588-4074-91E5-0EE72BCE0EE6}"/>
                </a:ext>
              </a:extLst>
            </p:cNvPr>
            <p:cNvSpPr>
              <a:spLocks noEditPoints="1"/>
            </p:cNvSpPr>
            <p:nvPr userDrawn="1"/>
          </p:nvSpPr>
          <p:spPr bwMode="auto">
            <a:xfrm>
              <a:off x="4268788" y="2962275"/>
              <a:ext cx="1408113" cy="1406525"/>
            </a:xfrm>
            <a:custGeom>
              <a:avLst/>
              <a:gdLst>
                <a:gd name="T0" fmla="*/ 3195 w 3698"/>
                <a:gd name="T1" fmla="*/ 0 h 3699"/>
                <a:gd name="T2" fmla="*/ 2922 w 3698"/>
                <a:gd name="T3" fmla="*/ 173 h 3699"/>
                <a:gd name="T4" fmla="*/ 1660 w 3698"/>
                <a:gd name="T5" fmla="*/ 649 h 3699"/>
                <a:gd name="T6" fmla="*/ 312 w 3698"/>
                <a:gd name="T7" fmla="*/ 585 h 3699"/>
                <a:gd name="T8" fmla="*/ 0 w 3698"/>
                <a:gd name="T9" fmla="*/ 504 h 3699"/>
                <a:gd name="T10" fmla="*/ 173 w 3698"/>
                <a:gd name="T11" fmla="*/ 776 h 3699"/>
                <a:gd name="T12" fmla="*/ 648 w 3698"/>
                <a:gd name="T13" fmla="*/ 2039 h 3699"/>
                <a:gd name="T14" fmla="*/ 584 w 3698"/>
                <a:gd name="T15" fmla="*/ 3387 h 3699"/>
                <a:gd name="T16" fmla="*/ 503 w 3698"/>
                <a:gd name="T17" fmla="*/ 3699 h 3699"/>
                <a:gd name="T18" fmla="*/ 776 w 3698"/>
                <a:gd name="T19" fmla="*/ 3526 h 3699"/>
                <a:gd name="T20" fmla="*/ 2038 w 3698"/>
                <a:gd name="T21" fmla="*/ 3050 h 3699"/>
                <a:gd name="T22" fmla="*/ 3386 w 3698"/>
                <a:gd name="T23" fmla="*/ 3114 h 3699"/>
                <a:gd name="T24" fmla="*/ 3698 w 3698"/>
                <a:gd name="T25" fmla="*/ 3195 h 3699"/>
                <a:gd name="T26" fmla="*/ 3525 w 3698"/>
                <a:gd name="T27" fmla="*/ 2923 h 3699"/>
                <a:gd name="T28" fmla="*/ 3050 w 3698"/>
                <a:gd name="T29" fmla="*/ 1660 h 3699"/>
                <a:gd name="T30" fmla="*/ 3114 w 3698"/>
                <a:gd name="T31" fmla="*/ 313 h 3699"/>
                <a:gd name="T32" fmla="*/ 3195 w 3698"/>
                <a:gd name="T33" fmla="*/ 0 h 3699"/>
                <a:gd name="T34" fmla="*/ 3163 w 3698"/>
                <a:gd name="T35" fmla="*/ 2806 h 3699"/>
                <a:gd name="T36" fmla="*/ 1999 w 3698"/>
                <a:gd name="T37" fmla="*/ 2799 h 3699"/>
                <a:gd name="T38" fmla="*/ 892 w 3698"/>
                <a:gd name="T39" fmla="*/ 3164 h 3699"/>
                <a:gd name="T40" fmla="*/ 900 w 3698"/>
                <a:gd name="T41" fmla="*/ 1999 h 3699"/>
                <a:gd name="T42" fmla="*/ 534 w 3698"/>
                <a:gd name="T43" fmla="*/ 893 h 3699"/>
                <a:gd name="T44" fmla="*/ 1699 w 3698"/>
                <a:gd name="T45" fmla="*/ 900 h 3699"/>
                <a:gd name="T46" fmla="*/ 2805 w 3698"/>
                <a:gd name="T47" fmla="*/ 535 h 3699"/>
                <a:gd name="T48" fmla="*/ 2798 w 3698"/>
                <a:gd name="T49" fmla="*/ 1700 h 3699"/>
                <a:gd name="T50" fmla="*/ 3163 w 3698"/>
                <a:gd name="T51" fmla="*/ 280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8" h="3699">
                  <a:moveTo>
                    <a:pt x="3195" y="0"/>
                  </a:moveTo>
                  <a:cubicBezTo>
                    <a:pt x="2922" y="173"/>
                    <a:pt x="2922" y="173"/>
                    <a:pt x="2922" y="173"/>
                  </a:cubicBezTo>
                  <a:cubicBezTo>
                    <a:pt x="2537" y="417"/>
                    <a:pt x="2113" y="577"/>
                    <a:pt x="1660" y="649"/>
                  </a:cubicBezTo>
                  <a:cubicBezTo>
                    <a:pt x="1207" y="720"/>
                    <a:pt x="753" y="698"/>
                    <a:pt x="312" y="585"/>
                  </a:cubicBezTo>
                  <a:cubicBezTo>
                    <a:pt x="0" y="504"/>
                    <a:pt x="0" y="504"/>
                    <a:pt x="0" y="504"/>
                  </a:cubicBezTo>
                  <a:cubicBezTo>
                    <a:pt x="173" y="776"/>
                    <a:pt x="173" y="776"/>
                    <a:pt x="173" y="776"/>
                  </a:cubicBezTo>
                  <a:cubicBezTo>
                    <a:pt x="417" y="1161"/>
                    <a:pt x="577" y="1586"/>
                    <a:pt x="648" y="2039"/>
                  </a:cubicBezTo>
                  <a:cubicBezTo>
                    <a:pt x="719" y="2492"/>
                    <a:pt x="698" y="2945"/>
                    <a:pt x="584" y="3387"/>
                  </a:cubicBezTo>
                  <a:cubicBezTo>
                    <a:pt x="503" y="3699"/>
                    <a:pt x="503" y="3699"/>
                    <a:pt x="503" y="3699"/>
                  </a:cubicBezTo>
                  <a:cubicBezTo>
                    <a:pt x="776" y="3526"/>
                    <a:pt x="776" y="3526"/>
                    <a:pt x="776" y="3526"/>
                  </a:cubicBezTo>
                  <a:cubicBezTo>
                    <a:pt x="1160" y="3282"/>
                    <a:pt x="1585" y="3122"/>
                    <a:pt x="2038" y="3050"/>
                  </a:cubicBezTo>
                  <a:cubicBezTo>
                    <a:pt x="2491" y="2979"/>
                    <a:pt x="2945" y="3001"/>
                    <a:pt x="3386" y="3114"/>
                  </a:cubicBezTo>
                  <a:cubicBezTo>
                    <a:pt x="3698" y="3195"/>
                    <a:pt x="3698" y="3195"/>
                    <a:pt x="3698" y="3195"/>
                  </a:cubicBezTo>
                  <a:cubicBezTo>
                    <a:pt x="3525" y="2923"/>
                    <a:pt x="3525" y="2923"/>
                    <a:pt x="3525" y="2923"/>
                  </a:cubicBezTo>
                  <a:cubicBezTo>
                    <a:pt x="3281" y="2538"/>
                    <a:pt x="3121" y="2113"/>
                    <a:pt x="3050" y="1660"/>
                  </a:cubicBezTo>
                  <a:cubicBezTo>
                    <a:pt x="2978" y="1207"/>
                    <a:pt x="3000" y="754"/>
                    <a:pt x="3114" y="313"/>
                  </a:cubicBezTo>
                  <a:lnTo>
                    <a:pt x="3195" y="0"/>
                  </a:lnTo>
                  <a:close/>
                  <a:moveTo>
                    <a:pt x="3163" y="2806"/>
                  </a:moveTo>
                  <a:cubicBezTo>
                    <a:pt x="2780" y="2740"/>
                    <a:pt x="2389" y="2737"/>
                    <a:pt x="1999" y="2799"/>
                  </a:cubicBezTo>
                  <a:cubicBezTo>
                    <a:pt x="1608" y="2860"/>
                    <a:pt x="1237" y="2983"/>
                    <a:pt x="892" y="3164"/>
                  </a:cubicBezTo>
                  <a:cubicBezTo>
                    <a:pt x="959" y="2780"/>
                    <a:pt x="961" y="2389"/>
                    <a:pt x="900" y="1999"/>
                  </a:cubicBezTo>
                  <a:cubicBezTo>
                    <a:pt x="838" y="1609"/>
                    <a:pt x="716" y="1238"/>
                    <a:pt x="534" y="893"/>
                  </a:cubicBezTo>
                  <a:cubicBezTo>
                    <a:pt x="918" y="959"/>
                    <a:pt x="1309" y="962"/>
                    <a:pt x="1699" y="900"/>
                  </a:cubicBezTo>
                  <a:cubicBezTo>
                    <a:pt x="2090" y="839"/>
                    <a:pt x="2460" y="716"/>
                    <a:pt x="2805" y="535"/>
                  </a:cubicBezTo>
                  <a:cubicBezTo>
                    <a:pt x="2739" y="919"/>
                    <a:pt x="2736" y="1309"/>
                    <a:pt x="2798" y="1700"/>
                  </a:cubicBezTo>
                  <a:cubicBezTo>
                    <a:pt x="2860" y="2090"/>
                    <a:pt x="2982" y="2461"/>
                    <a:pt x="3163" y="28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3" name="Freeform 21">
              <a:extLst>
                <a:ext uri="{FF2B5EF4-FFF2-40B4-BE49-F238E27FC236}">
                  <a16:creationId xmlns:a16="http://schemas.microsoft.com/office/drawing/2014/main" id="{509543DA-1C9E-4FB4-A539-3767CBBE9463}"/>
                </a:ext>
              </a:extLst>
            </p:cNvPr>
            <p:cNvSpPr>
              <a:spLocks noEditPoints="1"/>
            </p:cNvSpPr>
            <p:nvPr userDrawn="1"/>
          </p:nvSpPr>
          <p:spPr bwMode="auto">
            <a:xfrm>
              <a:off x="4632326" y="3325813"/>
              <a:ext cx="681038" cy="679450"/>
            </a:xfrm>
            <a:custGeom>
              <a:avLst/>
              <a:gdLst>
                <a:gd name="T0" fmla="*/ 1590 w 1786"/>
                <a:gd name="T1" fmla="*/ 783 h 1787"/>
                <a:gd name="T2" fmla="*/ 1543 w 1786"/>
                <a:gd name="T3" fmla="*/ 176 h 1787"/>
                <a:gd name="T4" fmla="*/ 1543 w 1786"/>
                <a:gd name="T5" fmla="*/ 0 h 1787"/>
                <a:gd name="T6" fmla="*/ 1376 w 1786"/>
                <a:gd name="T7" fmla="*/ 54 h 1787"/>
                <a:gd name="T8" fmla="*/ 783 w 1786"/>
                <a:gd name="T9" fmla="*/ 196 h 1787"/>
                <a:gd name="T10" fmla="*/ 181 w 1786"/>
                <a:gd name="T11" fmla="*/ 244 h 1787"/>
                <a:gd name="T12" fmla="*/ 175 w 1786"/>
                <a:gd name="T13" fmla="*/ 244 h 1787"/>
                <a:gd name="T14" fmla="*/ 0 w 1786"/>
                <a:gd name="T15" fmla="*/ 243 h 1787"/>
                <a:gd name="T16" fmla="*/ 54 w 1786"/>
                <a:gd name="T17" fmla="*/ 411 h 1787"/>
                <a:gd name="T18" fmla="*/ 196 w 1786"/>
                <a:gd name="T19" fmla="*/ 1003 h 1787"/>
                <a:gd name="T20" fmla="*/ 243 w 1786"/>
                <a:gd name="T21" fmla="*/ 1611 h 1787"/>
                <a:gd name="T22" fmla="*/ 243 w 1786"/>
                <a:gd name="T23" fmla="*/ 1787 h 1787"/>
                <a:gd name="T24" fmla="*/ 410 w 1786"/>
                <a:gd name="T25" fmla="*/ 1733 h 1787"/>
                <a:gd name="T26" fmla="*/ 1003 w 1786"/>
                <a:gd name="T27" fmla="*/ 1591 h 1787"/>
                <a:gd name="T28" fmla="*/ 1605 w 1786"/>
                <a:gd name="T29" fmla="*/ 1543 h 1787"/>
                <a:gd name="T30" fmla="*/ 1611 w 1786"/>
                <a:gd name="T31" fmla="*/ 1543 h 1787"/>
                <a:gd name="T32" fmla="*/ 1786 w 1786"/>
                <a:gd name="T33" fmla="*/ 1544 h 1787"/>
                <a:gd name="T34" fmla="*/ 1732 w 1786"/>
                <a:gd name="T35" fmla="*/ 1376 h 1787"/>
                <a:gd name="T36" fmla="*/ 1590 w 1786"/>
                <a:gd name="T37" fmla="*/ 783 h 1787"/>
                <a:gd name="T38" fmla="*/ 963 w 1786"/>
                <a:gd name="T39" fmla="*/ 1339 h 1787"/>
                <a:gd name="T40" fmla="*/ 495 w 1786"/>
                <a:gd name="T41" fmla="*/ 1441 h 1787"/>
                <a:gd name="T42" fmla="*/ 447 w 1786"/>
                <a:gd name="T43" fmla="*/ 964 h 1787"/>
                <a:gd name="T44" fmla="*/ 346 w 1786"/>
                <a:gd name="T45" fmla="*/ 495 h 1787"/>
                <a:gd name="T46" fmla="*/ 823 w 1786"/>
                <a:gd name="T47" fmla="*/ 448 h 1787"/>
                <a:gd name="T48" fmla="*/ 1291 w 1786"/>
                <a:gd name="T49" fmla="*/ 346 h 1787"/>
                <a:gd name="T50" fmla="*/ 1338 w 1786"/>
                <a:gd name="T51" fmla="*/ 823 h 1787"/>
                <a:gd name="T52" fmla="*/ 1440 w 1786"/>
                <a:gd name="T53" fmla="*/ 1292 h 1787"/>
                <a:gd name="T54" fmla="*/ 963 w 1786"/>
                <a:gd name="T55" fmla="*/ 1339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1787">
                  <a:moveTo>
                    <a:pt x="1590" y="783"/>
                  </a:moveTo>
                  <a:cubicBezTo>
                    <a:pt x="1558" y="582"/>
                    <a:pt x="1542" y="377"/>
                    <a:pt x="1543" y="176"/>
                  </a:cubicBezTo>
                  <a:cubicBezTo>
                    <a:pt x="1543" y="0"/>
                    <a:pt x="1543" y="0"/>
                    <a:pt x="1543" y="0"/>
                  </a:cubicBezTo>
                  <a:cubicBezTo>
                    <a:pt x="1376" y="54"/>
                    <a:pt x="1376" y="54"/>
                    <a:pt x="1376" y="54"/>
                  </a:cubicBezTo>
                  <a:cubicBezTo>
                    <a:pt x="1184" y="117"/>
                    <a:pt x="984" y="164"/>
                    <a:pt x="783" y="196"/>
                  </a:cubicBezTo>
                  <a:cubicBezTo>
                    <a:pt x="583" y="228"/>
                    <a:pt x="381" y="244"/>
                    <a:pt x="181" y="244"/>
                  </a:cubicBezTo>
                  <a:cubicBezTo>
                    <a:pt x="179" y="244"/>
                    <a:pt x="177" y="244"/>
                    <a:pt x="175" y="244"/>
                  </a:cubicBezTo>
                  <a:cubicBezTo>
                    <a:pt x="0" y="243"/>
                    <a:pt x="0" y="243"/>
                    <a:pt x="0" y="243"/>
                  </a:cubicBezTo>
                  <a:cubicBezTo>
                    <a:pt x="54" y="411"/>
                    <a:pt x="54" y="411"/>
                    <a:pt x="54" y="411"/>
                  </a:cubicBezTo>
                  <a:cubicBezTo>
                    <a:pt x="116" y="602"/>
                    <a:pt x="164" y="802"/>
                    <a:pt x="196" y="1003"/>
                  </a:cubicBezTo>
                  <a:cubicBezTo>
                    <a:pt x="227" y="1205"/>
                    <a:pt x="243" y="1410"/>
                    <a:pt x="243" y="1611"/>
                  </a:cubicBezTo>
                  <a:cubicBezTo>
                    <a:pt x="243" y="1787"/>
                    <a:pt x="243" y="1787"/>
                    <a:pt x="243" y="1787"/>
                  </a:cubicBezTo>
                  <a:cubicBezTo>
                    <a:pt x="410" y="1733"/>
                    <a:pt x="410" y="1733"/>
                    <a:pt x="410" y="1733"/>
                  </a:cubicBezTo>
                  <a:cubicBezTo>
                    <a:pt x="602" y="1670"/>
                    <a:pt x="801" y="1623"/>
                    <a:pt x="1003" y="1591"/>
                  </a:cubicBezTo>
                  <a:cubicBezTo>
                    <a:pt x="1203" y="1559"/>
                    <a:pt x="1405" y="1543"/>
                    <a:pt x="1605" y="1543"/>
                  </a:cubicBezTo>
                  <a:cubicBezTo>
                    <a:pt x="1607" y="1543"/>
                    <a:pt x="1609" y="1543"/>
                    <a:pt x="1611" y="1543"/>
                  </a:cubicBezTo>
                  <a:cubicBezTo>
                    <a:pt x="1786" y="1544"/>
                    <a:pt x="1786" y="1544"/>
                    <a:pt x="1786" y="1544"/>
                  </a:cubicBezTo>
                  <a:cubicBezTo>
                    <a:pt x="1732" y="1376"/>
                    <a:pt x="1732" y="1376"/>
                    <a:pt x="1732" y="1376"/>
                  </a:cubicBezTo>
                  <a:cubicBezTo>
                    <a:pt x="1670" y="1185"/>
                    <a:pt x="1622" y="985"/>
                    <a:pt x="1590" y="783"/>
                  </a:cubicBezTo>
                  <a:close/>
                  <a:moveTo>
                    <a:pt x="963" y="1339"/>
                  </a:moveTo>
                  <a:cubicBezTo>
                    <a:pt x="805" y="1364"/>
                    <a:pt x="648" y="1398"/>
                    <a:pt x="495" y="1441"/>
                  </a:cubicBezTo>
                  <a:cubicBezTo>
                    <a:pt x="488" y="1282"/>
                    <a:pt x="472" y="1122"/>
                    <a:pt x="447" y="964"/>
                  </a:cubicBezTo>
                  <a:cubicBezTo>
                    <a:pt x="423" y="806"/>
                    <a:pt x="388" y="649"/>
                    <a:pt x="346" y="495"/>
                  </a:cubicBezTo>
                  <a:cubicBezTo>
                    <a:pt x="505" y="489"/>
                    <a:pt x="664" y="473"/>
                    <a:pt x="823" y="448"/>
                  </a:cubicBezTo>
                  <a:cubicBezTo>
                    <a:pt x="981" y="423"/>
                    <a:pt x="1138" y="389"/>
                    <a:pt x="1291" y="346"/>
                  </a:cubicBezTo>
                  <a:cubicBezTo>
                    <a:pt x="1298" y="505"/>
                    <a:pt x="1313" y="665"/>
                    <a:pt x="1338" y="823"/>
                  </a:cubicBezTo>
                  <a:cubicBezTo>
                    <a:pt x="1363" y="981"/>
                    <a:pt x="1397" y="1138"/>
                    <a:pt x="1440" y="1292"/>
                  </a:cubicBezTo>
                  <a:cubicBezTo>
                    <a:pt x="1281" y="1298"/>
                    <a:pt x="1121" y="1314"/>
                    <a:pt x="963" y="13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4" name="Freeform 22">
              <a:extLst>
                <a:ext uri="{FF2B5EF4-FFF2-40B4-BE49-F238E27FC236}">
                  <a16:creationId xmlns:a16="http://schemas.microsoft.com/office/drawing/2014/main" id="{190CC667-4FF3-4D37-B50D-7962915790BC}"/>
                </a:ext>
              </a:extLst>
            </p:cNvPr>
            <p:cNvSpPr>
              <a:spLocks/>
            </p:cNvSpPr>
            <p:nvPr userDrawn="1"/>
          </p:nvSpPr>
          <p:spPr bwMode="auto">
            <a:xfrm>
              <a:off x="3763963" y="6484938"/>
              <a:ext cx="379413" cy="373063"/>
            </a:xfrm>
            <a:custGeom>
              <a:avLst/>
              <a:gdLst>
                <a:gd name="T0" fmla="*/ 0 w 995"/>
                <a:gd name="T1" fmla="*/ 0 h 979"/>
                <a:gd name="T2" fmla="*/ 0 w 995"/>
                <a:gd name="T3" fmla="*/ 413 h 979"/>
                <a:gd name="T4" fmla="*/ 572 w 995"/>
                <a:gd name="T5" fmla="*/ 979 h 979"/>
                <a:gd name="T6" fmla="*/ 995 w 995"/>
                <a:gd name="T7" fmla="*/ 979 h 979"/>
                <a:gd name="T8" fmla="*/ 0 w 995"/>
                <a:gd name="T9" fmla="*/ 0 h 979"/>
              </a:gdLst>
              <a:ahLst/>
              <a:cxnLst>
                <a:cxn ang="0">
                  <a:pos x="T0" y="T1"/>
                </a:cxn>
                <a:cxn ang="0">
                  <a:pos x="T2" y="T3"/>
                </a:cxn>
                <a:cxn ang="0">
                  <a:pos x="T4" y="T5"/>
                </a:cxn>
                <a:cxn ang="0">
                  <a:pos x="T6" y="T7"/>
                </a:cxn>
                <a:cxn ang="0">
                  <a:pos x="T8" y="T9"/>
                </a:cxn>
              </a:cxnLst>
              <a:rect l="0" t="0" r="r" b="b"/>
              <a:pathLst>
                <a:path w="995" h="979">
                  <a:moveTo>
                    <a:pt x="0" y="0"/>
                  </a:moveTo>
                  <a:cubicBezTo>
                    <a:pt x="0" y="413"/>
                    <a:pt x="0" y="413"/>
                    <a:pt x="0" y="413"/>
                  </a:cubicBezTo>
                  <a:cubicBezTo>
                    <a:pt x="175" y="615"/>
                    <a:pt x="366" y="805"/>
                    <a:pt x="572" y="979"/>
                  </a:cubicBezTo>
                  <a:cubicBezTo>
                    <a:pt x="995" y="979"/>
                    <a:pt x="995" y="979"/>
                    <a:pt x="995" y="979"/>
                  </a:cubicBezTo>
                  <a:cubicBezTo>
                    <a:pt x="620" y="703"/>
                    <a:pt x="284" y="37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5" name="Freeform 23">
              <a:extLst>
                <a:ext uri="{FF2B5EF4-FFF2-40B4-BE49-F238E27FC236}">
                  <a16:creationId xmlns:a16="http://schemas.microsoft.com/office/drawing/2014/main" id="{1ACF7D3D-F722-49CE-9EB9-2E8CF2E9EE20}"/>
                </a:ext>
              </a:extLst>
            </p:cNvPr>
            <p:cNvSpPr>
              <a:spLocks/>
            </p:cNvSpPr>
            <p:nvPr userDrawn="1"/>
          </p:nvSpPr>
          <p:spPr bwMode="auto">
            <a:xfrm>
              <a:off x="3763963" y="0"/>
              <a:ext cx="352425" cy="141288"/>
            </a:xfrm>
            <a:custGeom>
              <a:avLst/>
              <a:gdLst>
                <a:gd name="T0" fmla="*/ 188 w 923"/>
                <a:gd name="T1" fmla="*/ 0 h 373"/>
                <a:gd name="T2" fmla="*/ 0 w 923"/>
                <a:gd name="T3" fmla="*/ 88 h 373"/>
                <a:gd name="T4" fmla="*/ 0 w 923"/>
                <a:gd name="T5" fmla="*/ 373 h 373"/>
                <a:gd name="T6" fmla="*/ 923 w 923"/>
                <a:gd name="T7" fmla="*/ 0 h 373"/>
                <a:gd name="T8" fmla="*/ 188 w 923"/>
                <a:gd name="T9" fmla="*/ 0 h 373"/>
              </a:gdLst>
              <a:ahLst/>
              <a:cxnLst>
                <a:cxn ang="0">
                  <a:pos x="T0" y="T1"/>
                </a:cxn>
                <a:cxn ang="0">
                  <a:pos x="T2" y="T3"/>
                </a:cxn>
                <a:cxn ang="0">
                  <a:pos x="T4" y="T5"/>
                </a:cxn>
                <a:cxn ang="0">
                  <a:pos x="T6" y="T7"/>
                </a:cxn>
                <a:cxn ang="0">
                  <a:pos x="T8" y="T9"/>
                </a:cxn>
              </a:cxnLst>
              <a:rect l="0" t="0" r="r" b="b"/>
              <a:pathLst>
                <a:path w="923" h="373">
                  <a:moveTo>
                    <a:pt x="188" y="0"/>
                  </a:moveTo>
                  <a:cubicBezTo>
                    <a:pt x="125" y="28"/>
                    <a:pt x="62" y="57"/>
                    <a:pt x="0" y="88"/>
                  </a:cubicBezTo>
                  <a:cubicBezTo>
                    <a:pt x="0" y="373"/>
                    <a:pt x="0" y="373"/>
                    <a:pt x="0" y="373"/>
                  </a:cubicBezTo>
                  <a:cubicBezTo>
                    <a:pt x="295" y="221"/>
                    <a:pt x="603" y="96"/>
                    <a:pt x="923" y="0"/>
                  </a:cubicBez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6" name="Freeform 24">
              <a:extLst>
                <a:ext uri="{FF2B5EF4-FFF2-40B4-BE49-F238E27FC236}">
                  <a16:creationId xmlns:a16="http://schemas.microsoft.com/office/drawing/2014/main" id="{183D2EEF-2258-4F23-9EB9-1AE36B1201E3}"/>
                </a:ext>
              </a:extLst>
            </p:cNvPr>
            <p:cNvSpPr>
              <a:spLocks/>
            </p:cNvSpPr>
            <p:nvPr userDrawn="1"/>
          </p:nvSpPr>
          <p:spPr bwMode="auto">
            <a:xfrm>
              <a:off x="5289551" y="0"/>
              <a:ext cx="604838" cy="298450"/>
            </a:xfrm>
            <a:custGeom>
              <a:avLst/>
              <a:gdLst>
                <a:gd name="T0" fmla="*/ 733 w 1590"/>
                <a:gd name="T1" fmla="*/ 0 h 784"/>
                <a:gd name="T2" fmla="*/ 0 w 1590"/>
                <a:gd name="T3" fmla="*/ 0 h 784"/>
                <a:gd name="T4" fmla="*/ 1445 w 1590"/>
                <a:gd name="T5" fmla="*/ 682 h 784"/>
                <a:gd name="T6" fmla="*/ 1590 w 1590"/>
                <a:gd name="T7" fmla="*/ 784 h 784"/>
                <a:gd name="T8" fmla="*/ 1590 w 1590"/>
                <a:gd name="T9" fmla="*/ 473 h 784"/>
                <a:gd name="T10" fmla="*/ 1587 w 1590"/>
                <a:gd name="T11" fmla="*/ 470 h 784"/>
                <a:gd name="T12" fmla="*/ 733 w 1590"/>
                <a:gd name="T13" fmla="*/ 0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733" y="0"/>
                  </a:moveTo>
                  <a:cubicBezTo>
                    <a:pt x="0" y="0"/>
                    <a:pt x="0" y="0"/>
                    <a:pt x="0" y="0"/>
                  </a:cubicBezTo>
                  <a:cubicBezTo>
                    <a:pt x="508" y="153"/>
                    <a:pt x="995" y="381"/>
                    <a:pt x="1445" y="682"/>
                  </a:cubicBezTo>
                  <a:cubicBezTo>
                    <a:pt x="1494" y="715"/>
                    <a:pt x="1542" y="750"/>
                    <a:pt x="1590" y="784"/>
                  </a:cubicBezTo>
                  <a:cubicBezTo>
                    <a:pt x="1590" y="473"/>
                    <a:pt x="1590" y="473"/>
                    <a:pt x="1590" y="473"/>
                  </a:cubicBezTo>
                  <a:cubicBezTo>
                    <a:pt x="1589" y="472"/>
                    <a:pt x="1588" y="471"/>
                    <a:pt x="1587" y="470"/>
                  </a:cubicBezTo>
                  <a:cubicBezTo>
                    <a:pt x="1314" y="288"/>
                    <a:pt x="1028" y="131"/>
                    <a:pt x="7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7" name="Freeform 25">
              <a:extLst>
                <a:ext uri="{FF2B5EF4-FFF2-40B4-BE49-F238E27FC236}">
                  <a16:creationId xmlns:a16="http://schemas.microsoft.com/office/drawing/2014/main" id="{6430F61C-869E-45D5-B002-23B9860E31C0}"/>
                </a:ext>
              </a:extLst>
            </p:cNvPr>
            <p:cNvSpPr>
              <a:spLocks/>
            </p:cNvSpPr>
            <p:nvPr userDrawn="1"/>
          </p:nvSpPr>
          <p:spPr bwMode="auto">
            <a:xfrm>
              <a:off x="3763963" y="6124575"/>
              <a:ext cx="744538" cy="733425"/>
            </a:xfrm>
            <a:custGeom>
              <a:avLst/>
              <a:gdLst>
                <a:gd name="T0" fmla="*/ 0 w 1952"/>
                <a:gd name="T1" fmla="*/ 0 h 1927"/>
                <a:gd name="T2" fmla="*/ 0 w 1952"/>
                <a:gd name="T3" fmla="*/ 512 h 1927"/>
                <a:gd name="T4" fmla="*/ 1172 w 1952"/>
                <a:gd name="T5" fmla="*/ 1750 h 1927"/>
                <a:gd name="T6" fmla="*/ 1434 w 1952"/>
                <a:gd name="T7" fmla="*/ 1927 h 1927"/>
                <a:gd name="T8" fmla="*/ 1952 w 1952"/>
                <a:gd name="T9" fmla="*/ 1927 h 1927"/>
                <a:gd name="T10" fmla="*/ 1322 w 1952"/>
                <a:gd name="T11" fmla="*/ 1544 h 1927"/>
                <a:gd name="T12" fmla="*/ 0 w 1952"/>
                <a:gd name="T13" fmla="*/ 0 h 1927"/>
              </a:gdLst>
              <a:ahLst/>
              <a:cxnLst>
                <a:cxn ang="0">
                  <a:pos x="T0" y="T1"/>
                </a:cxn>
                <a:cxn ang="0">
                  <a:pos x="T2" y="T3"/>
                </a:cxn>
                <a:cxn ang="0">
                  <a:pos x="T4" y="T5"/>
                </a:cxn>
                <a:cxn ang="0">
                  <a:pos x="T6" y="T7"/>
                </a:cxn>
                <a:cxn ang="0">
                  <a:pos x="T8" y="T9"/>
                </a:cxn>
                <a:cxn ang="0">
                  <a:pos x="T10" y="T11"/>
                </a:cxn>
                <a:cxn ang="0">
                  <a:pos x="T12" y="T13"/>
                </a:cxn>
              </a:cxnLst>
              <a:rect l="0" t="0" r="r" b="b"/>
              <a:pathLst>
                <a:path w="1952" h="1927">
                  <a:moveTo>
                    <a:pt x="0" y="0"/>
                  </a:moveTo>
                  <a:cubicBezTo>
                    <a:pt x="0" y="512"/>
                    <a:pt x="0" y="512"/>
                    <a:pt x="0" y="512"/>
                  </a:cubicBezTo>
                  <a:cubicBezTo>
                    <a:pt x="306" y="987"/>
                    <a:pt x="700" y="1407"/>
                    <a:pt x="1172" y="1750"/>
                  </a:cubicBezTo>
                  <a:cubicBezTo>
                    <a:pt x="1257" y="1812"/>
                    <a:pt x="1345" y="1871"/>
                    <a:pt x="1434" y="1927"/>
                  </a:cubicBezTo>
                  <a:cubicBezTo>
                    <a:pt x="1952" y="1927"/>
                    <a:pt x="1952" y="1927"/>
                    <a:pt x="1952" y="1927"/>
                  </a:cubicBezTo>
                  <a:cubicBezTo>
                    <a:pt x="1734" y="1818"/>
                    <a:pt x="1523" y="1690"/>
                    <a:pt x="1322" y="1544"/>
                  </a:cubicBezTo>
                  <a:cubicBezTo>
                    <a:pt x="756" y="1133"/>
                    <a:pt x="308" y="60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8" name="Freeform 26">
              <a:extLst>
                <a:ext uri="{FF2B5EF4-FFF2-40B4-BE49-F238E27FC236}">
                  <a16:creationId xmlns:a16="http://schemas.microsoft.com/office/drawing/2014/main" id="{43A0AFC1-DA46-46E5-B490-5AE6D489B3CA}"/>
                </a:ext>
              </a:extLst>
            </p:cNvPr>
            <p:cNvSpPr>
              <a:spLocks/>
            </p:cNvSpPr>
            <p:nvPr userDrawn="1"/>
          </p:nvSpPr>
          <p:spPr bwMode="auto">
            <a:xfrm>
              <a:off x="3763963" y="6784975"/>
              <a:ext cx="73025" cy="73025"/>
            </a:xfrm>
            <a:custGeom>
              <a:avLst/>
              <a:gdLst>
                <a:gd name="T0" fmla="*/ 0 w 191"/>
                <a:gd name="T1" fmla="*/ 0 h 191"/>
                <a:gd name="T2" fmla="*/ 0 w 191"/>
                <a:gd name="T3" fmla="*/ 191 h 191"/>
                <a:gd name="T4" fmla="*/ 191 w 191"/>
                <a:gd name="T5" fmla="*/ 191 h 191"/>
                <a:gd name="T6" fmla="*/ 0 w 191"/>
                <a:gd name="T7" fmla="*/ 0 h 191"/>
              </a:gdLst>
              <a:ahLst/>
              <a:cxnLst>
                <a:cxn ang="0">
                  <a:pos x="T0" y="T1"/>
                </a:cxn>
                <a:cxn ang="0">
                  <a:pos x="T2" y="T3"/>
                </a:cxn>
                <a:cxn ang="0">
                  <a:pos x="T4" y="T5"/>
                </a:cxn>
                <a:cxn ang="0">
                  <a:pos x="T6" y="T7"/>
                </a:cxn>
              </a:cxnLst>
              <a:rect l="0" t="0" r="r" b="b"/>
              <a:pathLst>
                <a:path w="191" h="191">
                  <a:moveTo>
                    <a:pt x="0" y="0"/>
                  </a:moveTo>
                  <a:cubicBezTo>
                    <a:pt x="0" y="191"/>
                    <a:pt x="0" y="191"/>
                    <a:pt x="0" y="191"/>
                  </a:cubicBezTo>
                  <a:cubicBezTo>
                    <a:pt x="191" y="191"/>
                    <a:pt x="191" y="191"/>
                    <a:pt x="191" y="191"/>
                  </a:cubicBezTo>
                  <a:cubicBezTo>
                    <a:pt x="126" y="129"/>
                    <a:pt x="63" y="6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59" name="Freeform 27">
              <a:extLst>
                <a:ext uri="{FF2B5EF4-FFF2-40B4-BE49-F238E27FC236}">
                  <a16:creationId xmlns:a16="http://schemas.microsoft.com/office/drawing/2014/main" id="{C27D0180-CD84-4C41-8B60-B9E9A68ED74D}"/>
                </a:ext>
              </a:extLst>
            </p:cNvPr>
            <p:cNvSpPr>
              <a:spLocks/>
            </p:cNvSpPr>
            <p:nvPr userDrawn="1"/>
          </p:nvSpPr>
          <p:spPr bwMode="auto">
            <a:xfrm>
              <a:off x="3763963" y="-41275"/>
              <a:ext cx="2130425" cy="587375"/>
            </a:xfrm>
            <a:custGeom>
              <a:avLst/>
              <a:gdLst>
                <a:gd name="T0" fmla="*/ 1667 w 5594"/>
                <a:gd name="T1" fmla="*/ 201 h 1546"/>
                <a:gd name="T2" fmla="*/ 0 w 5594"/>
                <a:gd name="T3" fmla="*/ 771 h 1546"/>
                <a:gd name="T4" fmla="*/ 0 w 5594"/>
                <a:gd name="T5" fmla="*/ 1069 h 1546"/>
                <a:gd name="T6" fmla="*/ 1707 w 5594"/>
                <a:gd name="T7" fmla="*/ 453 h 1546"/>
                <a:gd name="T8" fmla="*/ 5594 w 5594"/>
                <a:gd name="T9" fmla="*/ 1546 h 1546"/>
                <a:gd name="T10" fmla="*/ 5594 w 5594"/>
                <a:gd name="T11" fmla="*/ 1210 h 1546"/>
                <a:gd name="T12" fmla="*/ 5307 w 5594"/>
                <a:gd name="T13" fmla="*/ 1003 h 1546"/>
                <a:gd name="T14" fmla="*/ 1667 w 5594"/>
                <a:gd name="T15" fmla="*/ 201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1667" y="201"/>
                  </a:moveTo>
                  <a:cubicBezTo>
                    <a:pt x="1076" y="294"/>
                    <a:pt x="514" y="488"/>
                    <a:pt x="0" y="771"/>
                  </a:cubicBezTo>
                  <a:cubicBezTo>
                    <a:pt x="0" y="1069"/>
                    <a:pt x="0" y="1069"/>
                    <a:pt x="0" y="1069"/>
                  </a:cubicBezTo>
                  <a:cubicBezTo>
                    <a:pt x="514" y="764"/>
                    <a:pt x="1089" y="550"/>
                    <a:pt x="1707" y="453"/>
                  </a:cubicBezTo>
                  <a:cubicBezTo>
                    <a:pt x="3138" y="227"/>
                    <a:pt x="4546" y="666"/>
                    <a:pt x="5594" y="1546"/>
                  </a:cubicBezTo>
                  <a:cubicBezTo>
                    <a:pt x="5594" y="1210"/>
                    <a:pt x="5594" y="1210"/>
                    <a:pt x="5594" y="1210"/>
                  </a:cubicBezTo>
                  <a:cubicBezTo>
                    <a:pt x="5501" y="1138"/>
                    <a:pt x="5406" y="1069"/>
                    <a:pt x="5307" y="1003"/>
                  </a:cubicBezTo>
                  <a:cubicBezTo>
                    <a:pt x="4233" y="285"/>
                    <a:pt x="2941" y="0"/>
                    <a:pt x="16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0" name="Freeform 28">
              <a:extLst>
                <a:ext uri="{FF2B5EF4-FFF2-40B4-BE49-F238E27FC236}">
                  <a16:creationId xmlns:a16="http://schemas.microsoft.com/office/drawing/2014/main" id="{BDF74390-AC0A-4E7D-98C6-C9CAC48CAA28}"/>
                </a:ext>
              </a:extLst>
            </p:cNvPr>
            <p:cNvSpPr>
              <a:spLocks/>
            </p:cNvSpPr>
            <p:nvPr userDrawn="1"/>
          </p:nvSpPr>
          <p:spPr bwMode="auto">
            <a:xfrm>
              <a:off x="4886326" y="3579813"/>
              <a:ext cx="173038" cy="173038"/>
            </a:xfrm>
            <a:custGeom>
              <a:avLst/>
              <a:gdLst>
                <a:gd name="T0" fmla="*/ 420 w 453"/>
                <a:gd name="T1" fmla="*/ 196 h 454"/>
                <a:gd name="T2" fmla="*/ 410 w 453"/>
                <a:gd name="T3" fmla="*/ 129 h 454"/>
                <a:gd name="T4" fmla="*/ 391 w 453"/>
                <a:gd name="T5" fmla="*/ 0 h 454"/>
                <a:gd name="T6" fmla="*/ 262 w 453"/>
                <a:gd name="T7" fmla="*/ 22 h 454"/>
                <a:gd name="T8" fmla="*/ 195 w 453"/>
                <a:gd name="T9" fmla="*/ 33 h 454"/>
                <a:gd name="T10" fmla="*/ 129 w 453"/>
                <a:gd name="T11" fmla="*/ 43 h 454"/>
                <a:gd name="T12" fmla="*/ 0 w 453"/>
                <a:gd name="T13" fmla="*/ 62 h 454"/>
                <a:gd name="T14" fmla="*/ 21 w 453"/>
                <a:gd name="T15" fmla="*/ 190 h 454"/>
                <a:gd name="T16" fmla="*/ 32 w 453"/>
                <a:gd name="T17" fmla="*/ 257 h 454"/>
                <a:gd name="T18" fmla="*/ 42 w 453"/>
                <a:gd name="T19" fmla="*/ 324 h 454"/>
                <a:gd name="T20" fmla="*/ 61 w 453"/>
                <a:gd name="T21" fmla="*/ 454 h 454"/>
                <a:gd name="T22" fmla="*/ 190 w 453"/>
                <a:gd name="T23" fmla="*/ 431 h 454"/>
                <a:gd name="T24" fmla="*/ 256 w 453"/>
                <a:gd name="T25" fmla="*/ 420 h 454"/>
                <a:gd name="T26" fmla="*/ 257 w 453"/>
                <a:gd name="T27" fmla="*/ 420 h 454"/>
                <a:gd name="T28" fmla="*/ 323 w 453"/>
                <a:gd name="T29" fmla="*/ 410 h 454"/>
                <a:gd name="T30" fmla="*/ 453 w 453"/>
                <a:gd name="T31" fmla="*/ 392 h 454"/>
                <a:gd name="T32" fmla="*/ 431 w 453"/>
                <a:gd name="T33" fmla="*/ 262 h 454"/>
                <a:gd name="T34" fmla="*/ 420 w 453"/>
                <a:gd name="T35" fmla="*/ 1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454">
                  <a:moveTo>
                    <a:pt x="420" y="196"/>
                  </a:moveTo>
                  <a:cubicBezTo>
                    <a:pt x="416" y="174"/>
                    <a:pt x="413" y="152"/>
                    <a:pt x="410" y="129"/>
                  </a:cubicBezTo>
                  <a:cubicBezTo>
                    <a:pt x="391" y="0"/>
                    <a:pt x="391" y="0"/>
                    <a:pt x="391" y="0"/>
                  </a:cubicBezTo>
                  <a:cubicBezTo>
                    <a:pt x="262" y="22"/>
                    <a:pt x="262" y="22"/>
                    <a:pt x="262" y="22"/>
                  </a:cubicBezTo>
                  <a:cubicBezTo>
                    <a:pt x="240" y="26"/>
                    <a:pt x="218" y="29"/>
                    <a:pt x="195" y="33"/>
                  </a:cubicBezTo>
                  <a:cubicBezTo>
                    <a:pt x="173" y="36"/>
                    <a:pt x="151" y="40"/>
                    <a:pt x="129" y="43"/>
                  </a:cubicBezTo>
                  <a:cubicBezTo>
                    <a:pt x="0" y="62"/>
                    <a:pt x="0" y="62"/>
                    <a:pt x="0" y="62"/>
                  </a:cubicBezTo>
                  <a:cubicBezTo>
                    <a:pt x="21" y="190"/>
                    <a:pt x="21" y="190"/>
                    <a:pt x="21" y="190"/>
                  </a:cubicBezTo>
                  <a:cubicBezTo>
                    <a:pt x="25" y="212"/>
                    <a:pt x="29" y="235"/>
                    <a:pt x="32" y="257"/>
                  </a:cubicBezTo>
                  <a:cubicBezTo>
                    <a:pt x="36" y="279"/>
                    <a:pt x="39" y="302"/>
                    <a:pt x="42" y="324"/>
                  </a:cubicBezTo>
                  <a:cubicBezTo>
                    <a:pt x="61" y="454"/>
                    <a:pt x="61" y="454"/>
                    <a:pt x="61" y="454"/>
                  </a:cubicBezTo>
                  <a:cubicBezTo>
                    <a:pt x="190" y="431"/>
                    <a:pt x="190" y="431"/>
                    <a:pt x="190" y="431"/>
                  </a:cubicBezTo>
                  <a:cubicBezTo>
                    <a:pt x="212" y="427"/>
                    <a:pt x="234" y="424"/>
                    <a:pt x="256" y="420"/>
                  </a:cubicBezTo>
                  <a:cubicBezTo>
                    <a:pt x="257" y="420"/>
                    <a:pt x="257" y="420"/>
                    <a:pt x="257" y="420"/>
                  </a:cubicBezTo>
                  <a:cubicBezTo>
                    <a:pt x="279" y="417"/>
                    <a:pt x="301" y="413"/>
                    <a:pt x="323" y="410"/>
                  </a:cubicBezTo>
                  <a:cubicBezTo>
                    <a:pt x="453" y="392"/>
                    <a:pt x="453" y="392"/>
                    <a:pt x="453" y="392"/>
                  </a:cubicBezTo>
                  <a:cubicBezTo>
                    <a:pt x="431" y="262"/>
                    <a:pt x="431" y="262"/>
                    <a:pt x="431" y="262"/>
                  </a:cubicBezTo>
                  <a:cubicBezTo>
                    <a:pt x="427" y="240"/>
                    <a:pt x="423" y="218"/>
                    <a:pt x="4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1" name="Freeform 29">
              <a:extLst>
                <a:ext uri="{FF2B5EF4-FFF2-40B4-BE49-F238E27FC236}">
                  <a16:creationId xmlns:a16="http://schemas.microsoft.com/office/drawing/2014/main" id="{E00A00F0-AC0E-41BF-B2CD-73AA73721EC7}"/>
                </a:ext>
              </a:extLst>
            </p:cNvPr>
            <p:cNvSpPr>
              <a:spLocks/>
            </p:cNvSpPr>
            <p:nvPr userDrawn="1"/>
          </p:nvSpPr>
          <p:spPr bwMode="auto">
            <a:xfrm>
              <a:off x="4192588" y="4362450"/>
              <a:ext cx="1701800" cy="1989138"/>
            </a:xfrm>
            <a:custGeom>
              <a:avLst/>
              <a:gdLst>
                <a:gd name="T0" fmla="*/ 2357 w 4470"/>
                <a:gd name="T1" fmla="*/ 125 h 5231"/>
                <a:gd name="T2" fmla="*/ 220 w 4470"/>
                <a:gd name="T3" fmla="*/ 3062 h 5231"/>
                <a:gd name="T4" fmla="*/ 1247 w 4470"/>
                <a:gd name="T5" fmla="*/ 4738 h 5231"/>
                <a:gd name="T6" fmla="*/ 2753 w 4470"/>
                <a:gd name="T7" fmla="*/ 5231 h 5231"/>
                <a:gd name="T8" fmla="*/ 3157 w 4470"/>
                <a:gd name="T9" fmla="*/ 5199 h 5231"/>
                <a:gd name="T10" fmla="*/ 4470 w 4470"/>
                <a:gd name="T11" fmla="*/ 4575 h 5231"/>
                <a:gd name="T12" fmla="*/ 4470 w 4470"/>
                <a:gd name="T13" fmla="*/ 4215 h 5231"/>
                <a:gd name="T14" fmla="*/ 3118 w 4470"/>
                <a:gd name="T15" fmla="*/ 4947 h 5231"/>
                <a:gd name="T16" fmla="*/ 1397 w 4470"/>
                <a:gd name="T17" fmla="*/ 4532 h 5231"/>
                <a:gd name="T18" fmla="*/ 472 w 4470"/>
                <a:gd name="T19" fmla="*/ 3022 h 5231"/>
                <a:gd name="T20" fmla="*/ 2397 w 4470"/>
                <a:gd name="T21" fmla="*/ 377 h 5231"/>
                <a:gd name="T22" fmla="*/ 2759 w 4470"/>
                <a:gd name="T23" fmla="*/ 348 h 5231"/>
                <a:gd name="T24" fmla="*/ 4470 w 4470"/>
                <a:gd name="T25" fmla="*/ 1108 h 5231"/>
                <a:gd name="T26" fmla="*/ 4470 w 4470"/>
                <a:gd name="T27" fmla="*/ 750 h 5231"/>
                <a:gd name="T28" fmla="*/ 2357 w 4470"/>
                <a:gd name="T29" fmla="*/ 125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0" h="5231">
                  <a:moveTo>
                    <a:pt x="2357" y="125"/>
                  </a:moveTo>
                  <a:cubicBezTo>
                    <a:pt x="958" y="345"/>
                    <a:pt x="0" y="1663"/>
                    <a:pt x="220" y="3062"/>
                  </a:cubicBezTo>
                  <a:cubicBezTo>
                    <a:pt x="327" y="3739"/>
                    <a:pt x="692" y="4334"/>
                    <a:pt x="1247" y="4738"/>
                  </a:cubicBezTo>
                  <a:cubicBezTo>
                    <a:pt x="1692" y="5061"/>
                    <a:pt x="2215" y="5231"/>
                    <a:pt x="2753" y="5231"/>
                  </a:cubicBezTo>
                  <a:cubicBezTo>
                    <a:pt x="2887" y="5231"/>
                    <a:pt x="3022" y="5220"/>
                    <a:pt x="3157" y="5199"/>
                  </a:cubicBezTo>
                  <a:cubicBezTo>
                    <a:pt x="3653" y="5121"/>
                    <a:pt x="4105" y="4904"/>
                    <a:pt x="4470" y="4575"/>
                  </a:cubicBezTo>
                  <a:cubicBezTo>
                    <a:pt x="4470" y="4215"/>
                    <a:pt x="4470" y="4215"/>
                    <a:pt x="4470" y="4215"/>
                  </a:cubicBezTo>
                  <a:cubicBezTo>
                    <a:pt x="4117" y="4607"/>
                    <a:pt x="3645" y="4864"/>
                    <a:pt x="3118" y="4947"/>
                  </a:cubicBezTo>
                  <a:cubicBezTo>
                    <a:pt x="2508" y="5043"/>
                    <a:pt x="1897" y="4896"/>
                    <a:pt x="1397" y="4532"/>
                  </a:cubicBezTo>
                  <a:cubicBezTo>
                    <a:pt x="897" y="4168"/>
                    <a:pt x="568" y="3632"/>
                    <a:pt x="472" y="3022"/>
                  </a:cubicBezTo>
                  <a:cubicBezTo>
                    <a:pt x="274" y="1762"/>
                    <a:pt x="1137" y="575"/>
                    <a:pt x="2397" y="377"/>
                  </a:cubicBezTo>
                  <a:cubicBezTo>
                    <a:pt x="2519" y="358"/>
                    <a:pt x="2639" y="348"/>
                    <a:pt x="2759" y="348"/>
                  </a:cubicBezTo>
                  <a:cubicBezTo>
                    <a:pt x="3423" y="348"/>
                    <a:pt x="4041" y="636"/>
                    <a:pt x="4470" y="1108"/>
                  </a:cubicBezTo>
                  <a:cubicBezTo>
                    <a:pt x="4470" y="750"/>
                    <a:pt x="4470" y="750"/>
                    <a:pt x="4470" y="750"/>
                  </a:cubicBezTo>
                  <a:cubicBezTo>
                    <a:pt x="3915" y="253"/>
                    <a:pt x="3149" y="0"/>
                    <a:pt x="2357"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2" name="Freeform 30">
              <a:extLst>
                <a:ext uri="{FF2B5EF4-FFF2-40B4-BE49-F238E27FC236}">
                  <a16:creationId xmlns:a16="http://schemas.microsoft.com/office/drawing/2014/main" id="{6C83FB66-65F0-4DA5-8889-4A5BBDE30FFD}"/>
                </a:ext>
              </a:extLst>
            </p:cNvPr>
            <p:cNvSpPr>
              <a:spLocks noEditPoints="1"/>
            </p:cNvSpPr>
            <p:nvPr userDrawn="1"/>
          </p:nvSpPr>
          <p:spPr bwMode="auto">
            <a:xfrm>
              <a:off x="3757613" y="908050"/>
              <a:ext cx="1952625" cy="2025650"/>
            </a:xfrm>
            <a:custGeom>
              <a:avLst/>
              <a:gdLst>
                <a:gd name="T0" fmla="*/ 973 w 5127"/>
                <a:gd name="T1" fmla="*/ 4834 h 5327"/>
                <a:gd name="T2" fmla="*/ 2479 w 5127"/>
                <a:gd name="T3" fmla="*/ 5327 h 5327"/>
                <a:gd name="T4" fmla="*/ 2883 w 5127"/>
                <a:gd name="T5" fmla="*/ 5295 h 5327"/>
                <a:gd name="T6" fmla="*/ 4559 w 5127"/>
                <a:gd name="T7" fmla="*/ 4268 h 5327"/>
                <a:gd name="T8" fmla="*/ 5021 w 5127"/>
                <a:gd name="T9" fmla="*/ 2358 h 5327"/>
                <a:gd name="T10" fmla="*/ 2083 w 5127"/>
                <a:gd name="T11" fmla="*/ 221 h 5327"/>
                <a:gd name="T12" fmla="*/ 408 w 5127"/>
                <a:gd name="T13" fmla="*/ 1248 h 5327"/>
                <a:gd name="T14" fmla="*/ 19 w 5127"/>
                <a:gd name="T15" fmla="*/ 2032 h 5327"/>
                <a:gd name="T16" fmla="*/ 19 w 5127"/>
                <a:gd name="T17" fmla="*/ 3481 h 5327"/>
                <a:gd name="T18" fmla="*/ 973 w 5127"/>
                <a:gd name="T19" fmla="*/ 4834 h 5327"/>
                <a:gd name="T20" fmla="*/ 2123 w 5127"/>
                <a:gd name="T21" fmla="*/ 473 h 5327"/>
                <a:gd name="T22" fmla="*/ 2485 w 5127"/>
                <a:gd name="T23" fmla="*/ 444 h 5327"/>
                <a:gd name="T24" fmla="*/ 4769 w 5127"/>
                <a:gd name="T25" fmla="*/ 2398 h 5327"/>
                <a:gd name="T26" fmla="*/ 4353 w 5127"/>
                <a:gd name="T27" fmla="*/ 4118 h 5327"/>
                <a:gd name="T28" fmla="*/ 2844 w 5127"/>
                <a:gd name="T29" fmla="*/ 5043 h 5327"/>
                <a:gd name="T30" fmla="*/ 1123 w 5127"/>
                <a:gd name="T31" fmla="*/ 4628 h 5327"/>
                <a:gd name="T32" fmla="*/ 198 w 5127"/>
                <a:gd name="T33" fmla="*/ 3118 h 5327"/>
                <a:gd name="T34" fmla="*/ 2123 w 5127"/>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7" h="5327">
                  <a:moveTo>
                    <a:pt x="973" y="4834"/>
                  </a:moveTo>
                  <a:cubicBezTo>
                    <a:pt x="1418" y="5157"/>
                    <a:pt x="1941" y="5327"/>
                    <a:pt x="2479" y="5327"/>
                  </a:cubicBezTo>
                  <a:cubicBezTo>
                    <a:pt x="2614" y="5327"/>
                    <a:pt x="2749" y="5316"/>
                    <a:pt x="2883" y="5295"/>
                  </a:cubicBezTo>
                  <a:cubicBezTo>
                    <a:pt x="3560" y="5188"/>
                    <a:pt x="4155" y="4824"/>
                    <a:pt x="4559" y="4268"/>
                  </a:cubicBezTo>
                  <a:cubicBezTo>
                    <a:pt x="4963" y="3713"/>
                    <a:pt x="5127" y="3035"/>
                    <a:pt x="5021" y="2358"/>
                  </a:cubicBezTo>
                  <a:cubicBezTo>
                    <a:pt x="4800" y="959"/>
                    <a:pt x="3482" y="0"/>
                    <a:pt x="2083" y="221"/>
                  </a:cubicBezTo>
                  <a:cubicBezTo>
                    <a:pt x="1407" y="328"/>
                    <a:pt x="812" y="692"/>
                    <a:pt x="408" y="1248"/>
                  </a:cubicBezTo>
                  <a:cubicBezTo>
                    <a:pt x="232" y="1489"/>
                    <a:pt x="102" y="1754"/>
                    <a:pt x="19" y="2032"/>
                  </a:cubicBezTo>
                  <a:cubicBezTo>
                    <a:pt x="19" y="3481"/>
                    <a:pt x="19" y="3481"/>
                    <a:pt x="19" y="3481"/>
                  </a:cubicBezTo>
                  <a:cubicBezTo>
                    <a:pt x="177" y="4023"/>
                    <a:pt x="508" y="4496"/>
                    <a:pt x="973" y="4834"/>
                  </a:cubicBezTo>
                  <a:close/>
                  <a:moveTo>
                    <a:pt x="2123" y="473"/>
                  </a:moveTo>
                  <a:cubicBezTo>
                    <a:pt x="2245" y="454"/>
                    <a:pt x="2366" y="444"/>
                    <a:pt x="2485" y="444"/>
                  </a:cubicBezTo>
                  <a:cubicBezTo>
                    <a:pt x="3603" y="444"/>
                    <a:pt x="4589" y="1259"/>
                    <a:pt x="4769" y="2398"/>
                  </a:cubicBezTo>
                  <a:cubicBezTo>
                    <a:pt x="4865" y="3007"/>
                    <a:pt x="4717" y="3618"/>
                    <a:pt x="4353" y="4118"/>
                  </a:cubicBezTo>
                  <a:cubicBezTo>
                    <a:pt x="3989" y="4619"/>
                    <a:pt x="3453" y="4947"/>
                    <a:pt x="2844" y="5043"/>
                  </a:cubicBezTo>
                  <a:cubicBezTo>
                    <a:pt x="2234" y="5139"/>
                    <a:pt x="1623" y="4992"/>
                    <a:pt x="1123" y="4628"/>
                  </a:cubicBezTo>
                  <a:cubicBezTo>
                    <a:pt x="623" y="4264"/>
                    <a:pt x="294" y="3728"/>
                    <a:pt x="198" y="3118"/>
                  </a:cubicBezTo>
                  <a:cubicBezTo>
                    <a:pt x="0" y="1858"/>
                    <a:pt x="863" y="672"/>
                    <a:pt x="2123"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3" name="Freeform 31">
              <a:extLst>
                <a:ext uri="{FF2B5EF4-FFF2-40B4-BE49-F238E27FC236}">
                  <a16:creationId xmlns:a16="http://schemas.microsoft.com/office/drawing/2014/main" id="{775F58B4-FABD-4CAD-ABA8-EFF9BC786E3E}"/>
                </a:ext>
              </a:extLst>
            </p:cNvPr>
            <p:cNvSpPr>
              <a:spLocks/>
            </p:cNvSpPr>
            <p:nvPr userDrawn="1"/>
          </p:nvSpPr>
          <p:spPr bwMode="auto">
            <a:xfrm>
              <a:off x="3763963" y="700088"/>
              <a:ext cx="2146300" cy="2427288"/>
            </a:xfrm>
            <a:custGeom>
              <a:avLst/>
              <a:gdLst>
                <a:gd name="T0" fmla="*/ 654 w 5633"/>
                <a:gd name="T1" fmla="*/ 5793 h 6384"/>
                <a:gd name="T2" fmla="*/ 2460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3 w 5633"/>
                <a:gd name="T17" fmla="*/ 1645 h 6384"/>
                <a:gd name="T18" fmla="*/ 2025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60" y="6384"/>
                  </a:cubicBezTo>
                  <a:cubicBezTo>
                    <a:pt x="2620" y="6384"/>
                    <a:pt x="2782" y="6371"/>
                    <a:pt x="2944" y="6346"/>
                  </a:cubicBezTo>
                  <a:cubicBezTo>
                    <a:pt x="3755" y="6218"/>
                    <a:pt x="4468" y="5781"/>
                    <a:pt x="4952" y="5115"/>
                  </a:cubicBezTo>
                  <a:cubicBezTo>
                    <a:pt x="5437" y="4450"/>
                    <a:pt x="5633" y="3637"/>
                    <a:pt x="5505" y="2826"/>
                  </a:cubicBezTo>
                  <a:cubicBezTo>
                    <a:pt x="5241" y="1149"/>
                    <a:pt x="3662" y="0"/>
                    <a:pt x="1985" y="264"/>
                  </a:cubicBezTo>
                  <a:cubicBezTo>
                    <a:pt x="1187" y="390"/>
                    <a:pt x="484" y="816"/>
                    <a:pt x="0" y="1464"/>
                  </a:cubicBezTo>
                  <a:cubicBezTo>
                    <a:pt x="0" y="1931"/>
                    <a:pt x="0" y="1931"/>
                    <a:pt x="0" y="1931"/>
                  </a:cubicBezTo>
                  <a:cubicBezTo>
                    <a:pt x="55" y="1833"/>
                    <a:pt x="116" y="1737"/>
                    <a:pt x="183" y="1645"/>
                  </a:cubicBezTo>
                  <a:cubicBezTo>
                    <a:pt x="627" y="1034"/>
                    <a:pt x="1281" y="633"/>
                    <a:pt x="2025" y="516"/>
                  </a:cubicBezTo>
                  <a:cubicBezTo>
                    <a:pt x="2173" y="493"/>
                    <a:pt x="2321" y="481"/>
                    <a:pt x="2466" y="481"/>
                  </a:cubicBezTo>
                  <a:cubicBezTo>
                    <a:pt x="3831" y="481"/>
                    <a:pt x="5034" y="1476"/>
                    <a:pt x="5253" y="2865"/>
                  </a:cubicBezTo>
                  <a:cubicBezTo>
                    <a:pt x="5371" y="3609"/>
                    <a:pt x="5191" y="4355"/>
                    <a:pt x="4746" y="4965"/>
                  </a:cubicBezTo>
                  <a:cubicBezTo>
                    <a:pt x="4302" y="5576"/>
                    <a:pt x="3648" y="5977"/>
                    <a:pt x="2904" y="6094"/>
                  </a:cubicBezTo>
                  <a:cubicBezTo>
                    <a:pt x="2160" y="6211"/>
                    <a:pt x="1415" y="6031"/>
                    <a:pt x="804" y="5587"/>
                  </a:cubicBezTo>
                  <a:cubicBezTo>
                    <a:pt x="469" y="5343"/>
                    <a:pt x="197" y="5035"/>
                    <a:pt x="0" y="4684"/>
                  </a:cubicBezTo>
                  <a:cubicBezTo>
                    <a:pt x="0" y="5150"/>
                    <a:pt x="0" y="5150"/>
                    <a:pt x="0" y="5150"/>
                  </a:cubicBezTo>
                  <a:cubicBezTo>
                    <a:pt x="183" y="5393"/>
                    <a:pt x="402"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4" name="Freeform 32">
              <a:extLst>
                <a:ext uri="{FF2B5EF4-FFF2-40B4-BE49-F238E27FC236}">
                  <a16:creationId xmlns:a16="http://schemas.microsoft.com/office/drawing/2014/main" id="{AAC5911E-25FB-490D-8E9E-6F237146C2B5}"/>
                </a:ext>
              </a:extLst>
            </p:cNvPr>
            <p:cNvSpPr>
              <a:spLocks/>
            </p:cNvSpPr>
            <p:nvPr userDrawn="1"/>
          </p:nvSpPr>
          <p:spPr bwMode="auto">
            <a:xfrm>
              <a:off x="5676901" y="2820988"/>
              <a:ext cx="217488" cy="1152525"/>
            </a:xfrm>
            <a:custGeom>
              <a:avLst/>
              <a:gdLst>
                <a:gd name="T0" fmla="*/ 110 w 575"/>
                <a:gd name="T1" fmla="*/ 1915 h 3032"/>
                <a:gd name="T2" fmla="*/ 575 w 575"/>
                <a:gd name="T3" fmla="*/ 3032 h 3032"/>
                <a:gd name="T4" fmla="*/ 575 w 575"/>
                <a:gd name="T5" fmla="*/ 2545 h 3032"/>
                <a:gd name="T6" fmla="*/ 362 w 575"/>
                <a:gd name="T7" fmla="*/ 1875 h 3032"/>
                <a:gd name="T8" fmla="*/ 575 w 575"/>
                <a:gd name="T9" fmla="*/ 489 h 3032"/>
                <a:gd name="T10" fmla="*/ 575 w 575"/>
                <a:gd name="T11" fmla="*/ 0 h 3032"/>
                <a:gd name="T12" fmla="*/ 110 w 575"/>
                <a:gd name="T13" fmla="*/ 1915 h 3032"/>
              </a:gdLst>
              <a:ahLst/>
              <a:cxnLst>
                <a:cxn ang="0">
                  <a:pos x="T0" y="T1"/>
                </a:cxn>
                <a:cxn ang="0">
                  <a:pos x="T2" y="T3"/>
                </a:cxn>
                <a:cxn ang="0">
                  <a:pos x="T4" y="T5"/>
                </a:cxn>
                <a:cxn ang="0">
                  <a:pos x="T6" y="T7"/>
                </a:cxn>
                <a:cxn ang="0">
                  <a:pos x="T8" y="T9"/>
                </a:cxn>
                <a:cxn ang="0">
                  <a:pos x="T10" y="T11"/>
                </a:cxn>
                <a:cxn ang="0">
                  <a:pos x="T12" y="T13"/>
                </a:cxn>
              </a:cxnLst>
              <a:rect l="0" t="0" r="r" b="b"/>
              <a:pathLst>
                <a:path w="575" h="3032">
                  <a:moveTo>
                    <a:pt x="110" y="1915"/>
                  </a:moveTo>
                  <a:cubicBezTo>
                    <a:pt x="175" y="2326"/>
                    <a:pt x="336" y="2706"/>
                    <a:pt x="575" y="3032"/>
                  </a:cubicBezTo>
                  <a:cubicBezTo>
                    <a:pt x="575" y="2545"/>
                    <a:pt x="575" y="2545"/>
                    <a:pt x="575" y="2545"/>
                  </a:cubicBezTo>
                  <a:cubicBezTo>
                    <a:pt x="472" y="2336"/>
                    <a:pt x="399" y="2111"/>
                    <a:pt x="362" y="1875"/>
                  </a:cubicBezTo>
                  <a:cubicBezTo>
                    <a:pt x="285" y="1384"/>
                    <a:pt x="369" y="904"/>
                    <a:pt x="575" y="489"/>
                  </a:cubicBezTo>
                  <a:cubicBezTo>
                    <a:pt x="575" y="0"/>
                    <a:pt x="575" y="0"/>
                    <a:pt x="575" y="0"/>
                  </a:cubicBezTo>
                  <a:cubicBezTo>
                    <a:pt x="186" y="532"/>
                    <a:pt x="0" y="1213"/>
                    <a:pt x="110" y="19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5" name="Freeform 33">
              <a:extLst>
                <a:ext uri="{FF2B5EF4-FFF2-40B4-BE49-F238E27FC236}">
                  <a16:creationId xmlns:a16="http://schemas.microsoft.com/office/drawing/2014/main" id="{28733C5A-3836-4009-BE0E-C6F8CA94B7C2}"/>
                </a:ext>
              </a:extLst>
            </p:cNvPr>
            <p:cNvSpPr>
              <a:spLocks/>
            </p:cNvSpPr>
            <p:nvPr userDrawn="1"/>
          </p:nvSpPr>
          <p:spPr bwMode="auto">
            <a:xfrm>
              <a:off x="5476876" y="2530475"/>
              <a:ext cx="417513" cy="1730375"/>
            </a:xfrm>
            <a:custGeom>
              <a:avLst/>
              <a:gdLst>
                <a:gd name="T0" fmla="*/ 680 w 1096"/>
                <a:gd name="T1" fmla="*/ 466 h 4550"/>
                <a:gd name="T2" fmla="*/ 128 w 1096"/>
                <a:gd name="T3" fmla="*/ 2755 h 4550"/>
                <a:gd name="T4" fmla="*/ 1096 w 1096"/>
                <a:gd name="T5" fmla="*/ 4550 h 4550"/>
                <a:gd name="T6" fmla="*/ 1096 w 1096"/>
                <a:gd name="T7" fmla="*/ 4193 h 4550"/>
                <a:gd name="T8" fmla="*/ 380 w 1096"/>
                <a:gd name="T9" fmla="*/ 2716 h 4550"/>
                <a:gd name="T10" fmla="*/ 887 w 1096"/>
                <a:gd name="T11" fmla="*/ 616 h 4550"/>
                <a:gd name="T12" fmla="*/ 1096 w 1096"/>
                <a:gd name="T13" fmla="*/ 361 h 4550"/>
                <a:gd name="T14" fmla="*/ 1096 w 1096"/>
                <a:gd name="T15" fmla="*/ 0 h 4550"/>
                <a:gd name="T16" fmla="*/ 680 w 1096"/>
                <a:gd name="T17" fmla="*/ 466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4550">
                  <a:moveTo>
                    <a:pt x="680" y="466"/>
                  </a:moveTo>
                  <a:cubicBezTo>
                    <a:pt x="196" y="1131"/>
                    <a:pt x="0" y="1944"/>
                    <a:pt x="128" y="2755"/>
                  </a:cubicBezTo>
                  <a:cubicBezTo>
                    <a:pt x="238" y="3455"/>
                    <a:pt x="578" y="4081"/>
                    <a:pt x="1096" y="4550"/>
                  </a:cubicBezTo>
                  <a:cubicBezTo>
                    <a:pt x="1096" y="4193"/>
                    <a:pt x="1096" y="4193"/>
                    <a:pt x="1096" y="4193"/>
                  </a:cubicBezTo>
                  <a:cubicBezTo>
                    <a:pt x="718" y="3786"/>
                    <a:pt x="468" y="3276"/>
                    <a:pt x="380" y="2716"/>
                  </a:cubicBezTo>
                  <a:cubicBezTo>
                    <a:pt x="262" y="1972"/>
                    <a:pt x="442" y="1226"/>
                    <a:pt x="887" y="616"/>
                  </a:cubicBezTo>
                  <a:cubicBezTo>
                    <a:pt x="952" y="526"/>
                    <a:pt x="1022" y="441"/>
                    <a:pt x="1096" y="361"/>
                  </a:cubicBezTo>
                  <a:cubicBezTo>
                    <a:pt x="1096" y="0"/>
                    <a:pt x="1096" y="0"/>
                    <a:pt x="1096" y="0"/>
                  </a:cubicBezTo>
                  <a:cubicBezTo>
                    <a:pt x="944" y="140"/>
                    <a:pt x="805" y="295"/>
                    <a:pt x="680"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6" name="Freeform 34">
              <a:extLst>
                <a:ext uri="{FF2B5EF4-FFF2-40B4-BE49-F238E27FC236}">
                  <a16:creationId xmlns:a16="http://schemas.microsoft.com/office/drawing/2014/main" id="{E4363E9C-11C4-4C63-816B-CCFDD93E5336}"/>
                </a:ext>
              </a:extLst>
            </p:cNvPr>
            <p:cNvSpPr>
              <a:spLocks noEditPoints="1"/>
            </p:cNvSpPr>
            <p:nvPr userDrawn="1"/>
          </p:nvSpPr>
          <p:spPr bwMode="auto">
            <a:xfrm>
              <a:off x="4070351" y="1325563"/>
              <a:ext cx="1265238" cy="1220788"/>
            </a:xfrm>
            <a:custGeom>
              <a:avLst/>
              <a:gdLst>
                <a:gd name="T0" fmla="*/ 752 w 3325"/>
                <a:gd name="T1" fmla="*/ 2915 h 3212"/>
                <a:gd name="T2" fmla="*/ 1660 w 3325"/>
                <a:gd name="T3" fmla="*/ 3212 h 3212"/>
                <a:gd name="T4" fmla="*/ 1904 w 3325"/>
                <a:gd name="T5" fmla="*/ 3193 h 3212"/>
                <a:gd name="T6" fmla="*/ 3192 w 3325"/>
                <a:gd name="T7" fmla="*/ 1422 h 3212"/>
                <a:gd name="T8" fmla="*/ 1421 w 3325"/>
                <a:gd name="T9" fmla="*/ 133 h 3212"/>
                <a:gd name="T10" fmla="*/ 133 w 3325"/>
                <a:gd name="T11" fmla="*/ 1904 h 3212"/>
                <a:gd name="T12" fmla="*/ 752 w 3325"/>
                <a:gd name="T13" fmla="*/ 2915 h 3212"/>
                <a:gd name="T14" fmla="*/ 1461 w 3325"/>
                <a:gd name="T15" fmla="*/ 385 h 3212"/>
                <a:gd name="T16" fmla="*/ 1663 w 3325"/>
                <a:gd name="T17" fmla="*/ 369 h 3212"/>
                <a:gd name="T18" fmla="*/ 2940 w 3325"/>
                <a:gd name="T19" fmla="*/ 1462 h 3212"/>
                <a:gd name="T20" fmla="*/ 1864 w 3325"/>
                <a:gd name="T21" fmla="*/ 2941 h 3212"/>
                <a:gd name="T22" fmla="*/ 902 w 3325"/>
                <a:gd name="T23" fmla="*/ 2709 h 3212"/>
                <a:gd name="T24" fmla="*/ 385 w 3325"/>
                <a:gd name="T25" fmla="*/ 1865 h 3212"/>
                <a:gd name="T26" fmla="*/ 1461 w 3325"/>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5" h="3212">
                  <a:moveTo>
                    <a:pt x="752" y="2915"/>
                  </a:moveTo>
                  <a:cubicBezTo>
                    <a:pt x="1020" y="3110"/>
                    <a:pt x="1335" y="3212"/>
                    <a:pt x="1660" y="3212"/>
                  </a:cubicBezTo>
                  <a:cubicBezTo>
                    <a:pt x="1741" y="3212"/>
                    <a:pt x="1822" y="3206"/>
                    <a:pt x="1904" y="3193"/>
                  </a:cubicBezTo>
                  <a:cubicBezTo>
                    <a:pt x="2747" y="3060"/>
                    <a:pt x="3325" y="2265"/>
                    <a:pt x="3192" y="1422"/>
                  </a:cubicBezTo>
                  <a:cubicBezTo>
                    <a:pt x="3059" y="578"/>
                    <a:pt x="2265" y="0"/>
                    <a:pt x="1421" y="133"/>
                  </a:cubicBezTo>
                  <a:cubicBezTo>
                    <a:pt x="578" y="266"/>
                    <a:pt x="0" y="1061"/>
                    <a:pt x="133" y="1904"/>
                  </a:cubicBezTo>
                  <a:cubicBezTo>
                    <a:pt x="197" y="2312"/>
                    <a:pt x="417" y="2671"/>
                    <a:pt x="752" y="2915"/>
                  </a:cubicBezTo>
                  <a:close/>
                  <a:moveTo>
                    <a:pt x="1461" y="385"/>
                  </a:moveTo>
                  <a:cubicBezTo>
                    <a:pt x="1529" y="374"/>
                    <a:pt x="1597" y="369"/>
                    <a:pt x="1663" y="369"/>
                  </a:cubicBezTo>
                  <a:cubicBezTo>
                    <a:pt x="2289" y="369"/>
                    <a:pt x="2840" y="825"/>
                    <a:pt x="2940" y="1462"/>
                  </a:cubicBezTo>
                  <a:cubicBezTo>
                    <a:pt x="3052" y="2166"/>
                    <a:pt x="2569" y="2830"/>
                    <a:pt x="1864" y="2941"/>
                  </a:cubicBezTo>
                  <a:cubicBezTo>
                    <a:pt x="1523" y="2995"/>
                    <a:pt x="1181" y="2912"/>
                    <a:pt x="902" y="2709"/>
                  </a:cubicBezTo>
                  <a:cubicBezTo>
                    <a:pt x="622" y="2505"/>
                    <a:pt x="438" y="2205"/>
                    <a:pt x="385" y="1865"/>
                  </a:cubicBezTo>
                  <a:cubicBezTo>
                    <a:pt x="273" y="1160"/>
                    <a:pt x="756" y="496"/>
                    <a:pt x="1461"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7" name="Freeform 35">
              <a:extLst>
                <a:ext uri="{FF2B5EF4-FFF2-40B4-BE49-F238E27FC236}">
                  <a16:creationId xmlns:a16="http://schemas.microsoft.com/office/drawing/2014/main" id="{88012CCD-979C-4FD3-A202-30C04E267D60}"/>
                </a:ext>
              </a:extLst>
            </p:cNvPr>
            <p:cNvSpPr>
              <a:spLocks noEditPoints="1"/>
            </p:cNvSpPr>
            <p:nvPr userDrawn="1"/>
          </p:nvSpPr>
          <p:spPr bwMode="auto">
            <a:xfrm>
              <a:off x="3895726" y="1150938"/>
              <a:ext cx="1649413" cy="1589088"/>
            </a:xfrm>
            <a:custGeom>
              <a:avLst/>
              <a:gdLst>
                <a:gd name="T0" fmla="*/ 2117 w 4329"/>
                <a:gd name="T1" fmla="*/ 4178 h 4178"/>
                <a:gd name="T2" fmla="*/ 2439 w 4329"/>
                <a:gd name="T3" fmla="*/ 4152 h 4178"/>
                <a:gd name="T4" fmla="*/ 4152 w 4329"/>
                <a:gd name="T5" fmla="*/ 1798 h 4178"/>
                <a:gd name="T6" fmla="*/ 3329 w 4329"/>
                <a:gd name="T7" fmla="*/ 455 h 4178"/>
                <a:gd name="T8" fmla="*/ 1798 w 4329"/>
                <a:gd name="T9" fmla="*/ 86 h 4178"/>
                <a:gd name="T10" fmla="*/ 455 w 4329"/>
                <a:gd name="T11" fmla="*/ 908 h 4178"/>
                <a:gd name="T12" fmla="*/ 85 w 4329"/>
                <a:gd name="T13" fmla="*/ 2440 h 4178"/>
                <a:gd name="T14" fmla="*/ 2117 w 4329"/>
                <a:gd name="T15" fmla="*/ 4178 h 4178"/>
                <a:gd name="T16" fmla="*/ 661 w 4329"/>
                <a:gd name="T17" fmla="*/ 1058 h 4178"/>
                <a:gd name="T18" fmla="*/ 1838 w 4329"/>
                <a:gd name="T19" fmla="*/ 338 h 4178"/>
                <a:gd name="T20" fmla="*/ 2121 w 4329"/>
                <a:gd name="T21" fmla="*/ 315 h 4178"/>
                <a:gd name="T22" fmla="*/ 3179 w 4329"/>
                <a:gd name="T23" fmla="*/ 661 h 4178"/>
                <a:gd name="T24" fmla="*/ 3900 w 4329"/>
                <a:gd name="T25" fmla="*/ 1838 h 4178"/>
                <a:gd name="T26" fmla="*/ 2399 w 4329"/>
                <a:gd name="T27" fmla="*/ 3901 h 4178"/>
                <a:gd name="T28" fmla="*/ 337 w 4329"/>
                <a:gd name="T29" fmla="*/ 2400 h 4178"/>
                <a:gd name="T30" fmla="*/ 661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7" y="4178"/>
                  </a:moveTo>
                  <a:cubicBezTo>
                    <a:pt x="2223" y="4178"/>
                    <a:pt x="2331" y="4169"/>
                    <a:pt x="2439" y="4152"/>
                  </a:cubicBezTo>
                  <a:cubicBezTo>
                    <a:pt x="3560" y="3976"/>
                    <a:pt x="4329" y="2920"/>
                    <a:pt x="4152" y="1798"/>
                  </a:cubicBezTo>
                  <a:cubicBezTo>
                    <a:pt x="4066" y="1256"/>
                    <a:pt x="3774" y="779"/>
                    <a:pt x="3329" y="455"/>
                  </a:cubicBezTo>
                  <a:cubicBezTo>
                    <a:pt x="2884" y="131"/>
                    <a:pt x="2340" y="0"/>
                    <a:pt x="1798" y="86"/>
                  </a:cubicBezTo>
                  <a:cubicBezTo>
                    <a:pt x="1256" y="171"/>
                    <a:pt x="779" y="463"/>
                    <a:pt x="455" y="908"/>
                  </a:cubicBezTo>
                  <a:cubicBezTo>
                    <a:pt x="131" y="1354"/>
                    <a:pt x="0" y="1897"/>
                    <a:pt x="85" y="2440"/>
                  </a:cubicBezTo>
                  <a:cubicBezTo>
                    <a:pt x="245" y="3453"/>
                    <a:pt x="1122" y="4178"/>
                    <a:pt x="2117" y="4178"/>
                  </a:cubicBezTo>
                  <a:close/>
                  <a:moveTo>
                    <a:pt x="661" y="1058"/>
                  </a:moveTo>
                  <a:cubicBezTo>
                    <a:pt x="945" y="668"/>
                    <a:pt x="1363" y="412"/>
                    <a:pt x="1838" y="338"/>
                  </a:cubicBezTo>
                  <a:cubicBezTo>
                    <a:pt x="1932" y="323"/>
                    <a:pt x="2027" y="315"/>
                    <a:pt x="2121" y="315"/>
                  </a:cubicBezTo>
                  <a:cubicBezTo>
                    <a:pt x="2499" y="315"/>
                    <a:pt x="2867" y="434"/>
                    <a:pt x="3179" y="661"/>
                  </a:cubicBezTo>
                  <a:cubicBezTo>
                    <a:pt x="3569" y="945"/>
                    <a:pt x="3825" y="1363"/>
                    <a:pt x="3900" y="1838"/>
                  </a:cubicBezTo>
                  <a:cubicBezTo>
                    <a:pt x="4055" y="2821"/>
                    <a:pt x="3382" y="3746"/>
                    <a:pt x="2399" y="3901"/>
                  </a:cubicBezTo>
                  <a:cubicBezTo>
                    <a:pt x="1417" y="4056"/>
                    <a:pt x="492" y="3382"/>
                    <a:pt x="337" y="2400"/>
                  </a:cubicBezTo>
                  <a:cubicBezTo>
                    <a:pt x="262" y="1925"/>
                    <a:pt x="377" y="1448"/>
                    <a:pt x="661"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8" name="Freeform 36">
              <a:extLst>
                <a:ext uri="{FF2B5EF4-FFF2-40B4-BE49-F238E27FC236}">
                  <a16:creationId xmlns:a16="http://schemas.microsoft.com/office/drawing/2014/main" id="{39F96C95-3F11-4C9F-A0EB-03CC110C85B7}"/>
                </a:ext>
              </a:extLst>
            </p:cNvPr>
            <p:cNvSpPr>
              <a:spLocks noEditPoints="1"/>
            </p:cNvSpPr>
            <p:nvPr userDrawn="1"/>
          </p:nvSpPr>
          <p:spPr bwMode="auto">
            <a:xfrm>
              <a:off x="5026026" y="5167313"/>
              <a:ext cx="423863" cy="407988"/>
            </a:xfrm>
            <a:custGeom>
              <a:avLst/>
              <a:gdLst>
                <a:gd name="T0" fmla="*/ 879 w 1112"/>
                <a:gd name="T1" fmla="*/ 116 h 1073"/>
                <a:gd name="T2" fmla="*/ 485 w 1112"/>
                <a:gd name="T3" fmla="*/ 21 h 1073"/>
                <a:gd name="T4" fmla="*/ 45 w 1112"/>
                <a:gd name="T5" fmla="*/ 626 h 1073"/>
                <a:gd name="T6" fmla="*/ 256 w 1112"/>
                <a:gd name="T7" fmla="*/ 972 h 1073"/>
                <a:gd name="T8" fmla="*/ 566 w 1112"/>
                <a:gd name="T9" fmla="*/ 1073 h 1073"/>
                <a:gd name="T10" fmla="*/ 650 w 1112"/>
                <a:gd name="T11" fmla="*/ 1066 h 1073"/>
                <a:gd name="T12" fmla="*/ 995 w 1112"/>
                <a:gd name="T13" fmla="*/ 855 h 1073"/>
                <a:gd name="T14" fmla="*/ 1090 w 1112"/>
                <a:gd name="T15" fmla="*/ 462 h 1073"/>
                <a:gd name="T16" fmla="*/ 879 w 1112"/>
                <a:gd name="T17" fmla="*/ 116 h 1073"/>
                <a:gd name="T18" fmla="*/ 789 w 1112"/>
                <a:gd name="T19" fmla="*/ 705 h 1073"/>
                <a:gd name="T20" fmla="*/ 610 w 1112"/>
                <a:gd name="T21" fmla="*/ 815 h 1073"/>
                <a:gd name="T22" fmla="*/ 297 w 1112"/>
                <a:gd name="T23" fmla="*/ 587 h 1073"/>
                <a:gd name="T24" fmla="*/ 525 w 1112"/>
                <a:gd name="T25" fmla="*/ 273 h 1073"/>
                <a:gd name="T26" fmla="*/ 568 w 1112"/>
                <a:gd name="T27" fmla="*/ 270 h 1073"/>
                <a:gd name="T28" fmla="*/ 729 w 1112"/>
                <a:gd name="T29" fmla="*/ 322 h 1073"/>
                <a:gd name="T30" fmla="*/ 838 w 1112"/>
                <a:gd name="T31" fmla="*/ 501 h 1073"/>
                <a:gd name="T32" fmla="*/ 789 w 1112"/>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2" h="1073">
                  <a:moveTo>
                    <a:pt x="879" y="116"/>
                  </a:moveTo>
                  <a:cubicBezTo>
                    <a:pt x="764" y="33"/>
                    <a:pt x="624" y="0"/>
                    <a:pt x="485" y="21"/>
                  </a:cubicBezTo>
                  <a:cubicBezTo>
                    <a:pt x="197" y="67"/>
                    <a:pt x="0" y="338"/>
                    <a:pt x="45" y="626"/>
                  </a:cubicBezTo>
                  <a:cubicBezTo>
                    <a:pt x="67" y="766"/>
                    <a:pt x="142" y="888"/>
                    <a:pt x="256" y="972"/>
                  </a:cubicBezTo>
                  <a:cubicBezTo>
                    <a:pt x="348" y="1038"/>
                    <a:pt x="455" y="1073"/>
                    <a:pt x="566" y="1073"/>
                  </a:cubicBezTo>
                  <a:cubicBezTo>
                    <a:pt x="594" y="1073"/>
                    <a:pt x="622" y="1071"/>
                    <a:pt x="650" y="1066"/>
                  </a:cubicBezTo>
                  <a:cubicBezTo>
                    <a:pt x="789" y="1044"/>
                    <a:pt x="912" y="969"/>
                    <a:pt x="995" y="855"/>
                  </a:cubicBezTo>
                  <a:cubicBezTo>
                    <a:pt x="1078" y="741"/>
                    <a:pt x="1112" y="601"/>
                    <a:pt x="1090" y="462"/>
                  </a:cubicBezTo>
                  <a:cubicBezTo>
                    <a:pt x="1068" y="322"/>
                    <a:pt x="993" y="199"/>
                    <a:pt x="879" y="116"/>
                  </a:cubicBezTo>
                  <a:close/>
                  <a:moveTo>
                    <a:pt x="789" y="705"/>
                  </a:moveTo>
                  <a:cubicBezTo>
                    <a:pt x="746" y="764"/>
                    <a:pt x="682" y="803"/>
                    <a:pt x="610" y="815"/>
                  </a:cubicBezTo>
                  <a:cubicBezTo>
                    <a:pt x="461" y="839"/>
                    <a:pt x="320" y="736"/>
                    <a:pt x="297" y="587"/>
                  </a:cubicBezTo>
                  <a:cubicBezTo>
                    <a:pt x="273" y="437"/>
                    <a:pt x="376" y="297"/>
                    <a:pt x="525" y="273"/>
                  </a:cubicBezTo>
                  <a:cubicBezTo>
                    <a:pt x="539" y="271"/>
                    <a:pt x="554" y="270"/>
                    <a:pt x="568" y="270"/>
                  </a:cubicBezTo>
                  <a:cubicBezTo>
                    <a:pt x="625" y="270"/>
                    <a:pt x="681" y="288"/>
                    <a:pt x="729" y="322"/>
                  </a:cubicBezTo>
                  <a:cubicBezTo>
                    <a:pt x="788" y="365"/>
                    <a:pt x="827" y="429"/>
                    <a:pt x="838" y="501"/>
                  </a:cubicBezTo>
                  <a:cubicBezTo>
                    <a:pt x="849" y="574"/>
                    <a:pt x="832" y="646"/>
                    <a:pt x="789"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69" name="Freeform 37">
              <a:extLst>
                <a:ext uri="{FF2B5EF4-FFF2-40B4-BE49-F238E27FC236}">
                  <a16:creationId xmlns:a16="http://schemas.microsoft.com/office/drawing/2014/main" id="{C0FD7F57-13E0-48AF-A6A9-C3458A124EE0}"/>
                </a:ext>
              </a:extLst>
            </p:cNvPr>
            <p:cNvSpPr>
              <a:spLocks/>
            </p:cNvSpPr>
            <p:nvPr userDrawn="1"/>
          </p:nvSpPr>
          <p:spPr bwMode="auto">
            <a:xfrm>
              <a:off x="4400551" y="4551363"/>
              <a:ext cx="1493838" cy="1606550"/>
            </a:xfrm>
            <a:custGeom>
              <a:avLst/>
              <a:gdLst>
                <a:gd name="T0" fmla="*/ 1890 w 3923"/>
                <a:gd name="T1" fmla="*/ 129 h 4222"/>
                <a:gd name="T2" fmla="*/ 177 w 3923"/>
                <a:gd name="T3" fmla="*/ 2484 h 4222"/>
                <a:gd name="T4" fmla="*/ 1000 w 3923"/>
                <a:gd name="T5" fmla="*/ 3827 h 4222"/>
                <a:gd name="T6" fmla="*/ 2207 w 3923"/>
                <a:gd name="T7" fmla="*/ 4222 h 4222"/>
                <a:gd name="T8" fmla="*/ 2531 w 3923"/>
                <a:gd name="T9" fmla="*/ 4196 h 4222"/>
                <a:gd name="T10" fmla="*/ 3874 w 3923"/>
                <a:gd name="T11" fmla="*/ 3374 h 4222"/>
                <a:gd name="T12" fmla="*/ 3923 w 3923"/>
                <a:gd name="T13" fmla="*/ 3302 h 4222"/>
                <a:gd name="T14" fmla="*/ 3923 w 3923"/>
                <a:gd name="T15" fmla="*/ 2727 h 4222"/>
                <a:gd name="T16" fmla="*/ 3668 w 3923"/>
                <a:gd name="T17" fmla="*/ 3224 h 4222"/>
                <a:gd name="T18" fmla="*/ 2491 w 3923"/>
                <a:gd name="T19" fmla="*/ 3944 h 4222"/>
                <a:gd name="T20" fmla="*/ 1150 w 3923"/>
                <a:gd name="T21" fmla="*/ 3621 h 4222"/>
                <a:gd name="T22" fmla="*/ 429 w 3923"/>
                <a:gd name="T23" fmla="*/ 2444 h 4222"/>
                <a:gd name="T24" fmla="*/ 753 w 3923"/>
                <a:gd name="T25" fmla="*/ 1102 h 4222"/>
                <a:gd name="T26" fmla="*/ 1930 w 3923"/>
                <a:gd name="T27" fmla="*/ 381 h 4222"/>
                <a:gd name="T28" fmla="*/ 2211 w 3923"/>
                <a:gd name="T29" fmla="*/ 359 h 4222"/>
                <a:gd name="T30" fmla="*/ 3923 w 3923"/>
                <a:gd name="T31" fmla="*/ 1599 h 4222"/>
                <a:gd name="T32" fmla="*/ 3923 w 3923"/>
                <a:gd name="T33" fmla="*/ 1023 h 4222"/>
                <a:gd name="T34" fmla="*/ 1890 w 3923"/>
                <a:gd name="T35" fmla="*/ 129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1890" y="129"/>
                  </a:moveTo>
                  <a:cubicBezTo>
                    <a:pt x="769" y="306"/>
                    <a:pt x="0" y="1362"/>
                    <a:pt x="177" y="2484"/>
                  </a:cubicBezTo>
                  <a:cubicBezTo>
                    <a:pt x="263" y="3026"/>
                    <a:pt x="555" y="3503"/>
                    <a:pt x="1000" y="3827"/>
                  </a:cubicBezTo>
                  <a:cubicBezTo>
                    <a:pt x="1356" y="4086"/>
                    <a:pt x="1776" y="4222"/>
                    <a:pt x="2207" y="4222"/>
                  </a:cubicBezTo>
                  <a:cubicBezTo>
                    <a:pt x="2315" y="4222"/>
                    <a:pt x="2423"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40" y="3904"/>
                    <a:pt x="1150" y="3621"/>
                  </a:cubicBezTo>
                  <a:cubicBezTo>
                    <a:pt x="760" y="3337"/>
                    <a:pt x="504" y="2919"/>
                    <a:pt x="429" y="2444"/>
                  </a:cubicBezTo>
                  <a:cubicBezTo>
                    <a:pt x="354" y="1969"/>
                    <a:pt x="469" y="1492"/>
                    <a:pt x="753" y="1102"/>
                  </a:cubicBezTo>
                  <a:cubicBezTo>
                    <a:pt x="1037" y="712"/>
                    <a:pt x="1454" y="456"/>
                    <a:pt x="1930" y="381"/>
                  </a:cubicBezTo>
                  <a:cubicBezTo>
                    <a:pt x="2024" y="366"/>
                    <a:pt x="2118" y="359"/>
                    <a:pt x="2211" y="359"/>
                  </a:cubicBezTo>
                  <a:cubicBezTo>
                    <a:pt x="2987" y="359"/>
                    <a:pt x="3681" y="863"/>
                    <a:pt x="3923" y="1599"/>
                  </a:cubicBezTo>
                  <a:cubicBezTo>
                    <a:pt x="3923" y="1023"/>
                    <a:pt x="3923" y="1023"/>
                    <a:pt x="3923" y="1023"/>
                  </a:cubicBezTo>
                  <a:cubicBezTo>
                    <a:pt x="3491" y="375"/>
                    <a:pt x="2708" y="0"/>
                    <a:pt x="18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70" name="Freeform 38">
              <a:extLst>
                <a:ext uri="{FF2B5EF4-FFF2-40B4-BE49-F238E27FC236}">
                  <a16:creationId xmlns:a16="http://schemas.microsoft.com/office/drawing/2014/main" id="{467C179D-BB28-4610-A23E-B3D63748E0E3}"/>
                </a:ext>
              </a:extLst>
            </p:cNvPr>
            <p:cNvSpPr>
              <a:spLocks noEditPoints="1"/>
            </p:cNvSpPr>
            <p:nvPr userDrawn="1"/>
          </p:nvSpPr>
          <p:spPr bwMode="auto">
            <a:xfrm>
              <a:off x="4278313" y="1533525"/>
              <a:ext cx="831850" cy="819150"/>
            </a:xfrm>
            <a:custGeom>
              <a:avLst/>
              <a:gdLst>
                <a:gd name="T0" fmla="*/ 1115 w 2185"/>
                <a:gd name="T1" fmla="*/ 2154 h 2154"/>
                <a:gd name="T2" fmla="*/ 1277 w 2185"/>
                <a:gd name="T3" fmla="*/ 2141 h 2154"/>
                <a:gd name="T4" fmla="*/ 1955 w 2185"/>
                <a:gd name="T5" fmla="*/ 1726 h 2154"/>
                <a:gd name="T6" fmla="*/ 2142 w 2185"/>
                <a:gd name="T7" fmla="*/ 953 h 2154"/>
                <a:gd name="T8" fmla="*/ 954 w 2185"/>
                <a:gd name="T9" fmla="*/ 89 h 2154"/>
                <a:gd name="T10" fmla="*/ 89 w 2185"/>
                <a:gd name="T11" fmla="*/ 1277 h 2154"/>
                <a:gd name="T12" fmla="*/ 1115 w 2185"/>
                <a:gd name="T13" fmla="*/ 2154 h 2154"/>
                <a:gd name="T14" fmla="*/ 993 w 2185"/>
                <a:gd name="T15" fmla="*/ 341 h 2154"/>
                <a:gd name="T16" fmla="*/ 1116 w 2185"/>
                <a:gd name="T17" fmla="*/ 331 h 2154"/>
                <a:gd name="T18" fmla="*/ 1890 w 2185"/>
                <a:gd name="T19" fmla="*/ 993 h 2154"/>
                <a:gd name="T20" fmla="*/ 1749 w 2185"/>
                <a:gd name="T21" fmla="*/ 1576 h 2154"/>
                <a:gd name="T22" fmla="*/ 1238 w 2185"/>
                <a:gd name="T23" fmla="*/ 1889 h 2154"/>
                <a:gd name="T24" fmla="*/ 341 w 2185"/>
                <a:gd name="T25" fmla="*/ 1237 h 2154"/>
                <a:gd name="T26" fmla="*/ 993 w 2185"/>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54">
                  <a:moveTo>
                    <a:pt x="1115" y="2154"/>
                  </a:moveTo>
                  <a:cubicBezTo>
                    <a:pt x="1168" y="2154"/>
                    <a:pt x="1223" y="2150"/>
                    <a:pt x="1277" y="2141"/>
                  </a:cubicBezTo>
                  <a:cubicBezTo>
                    <a:pt x="1551" y="2098"/>
                    <a:pt x="1792" y="1951"/>
                    <a:pt x="1955" y="1726"/>
                  </a:cubicBezTo>
                  <a:cubicBezTo>
                    <a:pt x="2119" y="1501"/>
                    <a:pt x="2185" y="1227"/>
                    <a:pt x="2142" y="953"/>
                  </a:cubicBezTo>
                  <a:cubicBezTo>
                    <a:pt x="2052" y="387"/>
                    <a:pt x="1520" y="0"/>
                    <a:pt x="954" y="89"/>
                  </a:cubicBezTo>
                  <a:cubicBezTo>
                    <a:pt x="388" y="178"/>
                    <a:pt x="0" y="711"/>
                    <a:pt x="89" y="1277"/>
                  </a:cubicBezTo>
                  <a:cubicBezTo>
                    <a:pt x="170" y="1788"/>
                    <a:pt x="613" y="2154"/>
                    <a:pt x="1115" y="2154"/>
                  </a:cubicBezTo>
                  <a:close/>
                  <a:moveTo>
                    <a:pt x="993" y="341"/>
                  </a:moveTo>
                  <a:cubicBezTo>
                    <a:pt x="1035" y="334"/>
                    <a:pt x="1076" y="331"/>
                    <a:pt x="1116" y="331"/>
                  </a:cubicBezTo>
                  <a:cubicBezTo>
                    <a:pt x="1495" y="331"/>
                    <a:pt x="1829" y="607"/>
                    <a:pt x="1890" y="993"/>
                  </a:cubicBezTo>
                  <a:cubicBezTo>
                    <a:pt x="1922" y="1199"/>
                    <a:pt x="1872" y="1406"/>
                    <a:pt x="1749" y="1576"/>
                  </a:cubicBezTo>
                  <a:cubicBezTo>
                    <a:pt x="1626" y="1745"/>
                    <a:pt x="1444" y="1857"/>
                    <a:pt x="1238" y="1889"/>
                  </a:cubicBezTo>
                  <a:cubicBezTo>
                    <a:pt x="811" y="1957"/>
                    <a:pt x="409" y="1664"/>
                    <a:pt x="341" y="1237"/>
                  </a:cubicBezTo>
                  <a:cubicBezTo>
                    <a:pt x="274" y="810"/>
                    <a:pt x="567"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71" name="Freeform 39">
              <a:extLst>
                <a:ext uri="{FF2B5EF4-FFF2-40B4-BE49-F238E27FC236}">
                  <a16:creationId xmlns:a16="http://schemas.microsoft.com/office/drawing/2014/main" id="{33ACD024-2DD3-4ED2-AF5D-4F941068EB1D}"/>
                </a:ext>
              </a:extLst>
            </p:cNvPr>
            <p:cNvSpPr>
              <a:spLocks noEditPoints="1"/>
            </p:cNvSpPr>
            <p:nvPr userDrawn="1"/>
          </p:nvSpPr>
          <p:spPr bwMode="auto">
            <a:xfrm>
              <a:off x="4635501" y="4741863"/>
              <a:ext cx="1239838" cy="1220788"/>
            </a:xfrm>
            <a:custGeom>
              <a:avLst/>
              <a:gdLst>
                <a:gd name="T0" fmla="*/ 1353 w 3257"/>
                <a:gd name="T1" fmla="*/ 133 h 3212"/>
                <a:gd name="T2" fmla="*/ 343 w 3257"/>
                <a:gd name="T3" fmla="*/ 752 h 3212"/>
                <a:gd name="T4" fmla="*/ 65 w 3257"/>
                <a:gd name="T5" fmla="*/ 1904 h 3212"/>
                <a:gd name="T6" fmla="*/ 684 w 3257"/>
                <a:gd name="T7" fmla="*/ 2915 h 3212"/>
                <a:gd name="T8" fmla="*/ 1592 w 3257"/>
                <a:gd name="T9" fmla="*/ 3212 h 3212"/>
                <a:gd name="T10" fmla="*/ 1836 w 3257"/>
                <a:gd name="T11" fmla="*/ 3193 h 3212"/>
                <a:gd name="T12" fmla="*/ 3124 w 3257"/>
                <a:gd name="T13" fmla="*/ 1422 h 3212"/>
                <a:gd name="T14" fmla="*/ 1353 w 3257"/>
                <a:gd name="T15" fmla="*/ 133 h 3212"/>
                <a:gd name="T16" fmla="*/ 1796 w 3257"/>
                <a:gd name="T17" fmla="*/ 2941 h 3212"/>
                <a:gd name="T18" fmla="*/ 834 w 3257"/>
                <a:gd name="T19" fmla="*/ 2709 h 3212"/>
                <a:gd name="T20" fmla="*/ 316 w 3257"/>
                <a:gd name="T21" fmla="*/ 1864 h 3212"/>
                <a:gd name="T22" fmla="*/ 549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3" y="752"/>
                  </a:cubicBezTo>
                  <a:cubicBezTo>
                    <a:pt x="99" y="1087"/>
                    <a:pt x="0" y="1496"/>
                    <a:pt x="65" y="1904"/>
                  </a:cubicBezTo>
                  <a:cubicBezTo>
                    <a:pt x="129" y="2312"/>
                    <a:pt x="349" y="2671"/>
                    <a:pt x="684" y="2915"/>
                  </a:cubicBezTo>
                  <a:cubicBezTo>
                    <a:pt x="952" y="3110"/>
                    <a:pt x="1267" y="3212"/>
                    <a:pt x="1592" y="3212"/>
                  </a:cubicBezTo>
                  <a:cubicBezTo>
                    <a:pt x="1673" y="3212"/>
                    <a:pt x="1754" y="3206"/>
                    <a:pt x="1836" y="3193"/>
                  </a:cubicBezTo>
                  <a:cubicBezTo>
                    <a:pt x="2679" y="3060"/>
                    <a:pt x="3257" y="2265"/>
                    <a:pt x="3124" y="1422"/>
                  </a:cubicBezTo>
                  <a:cubicBezTo>
                    <a:pt x="2991" y="578"/>
                    <a:pt x="2197" y="0"/>
                    <a:pt x="1353" y="133"/>
                  </a:cubicBezTo>
                  <a:close/>
                  <a:moveTo>
                    <a:pt x="1796" y="2941"/>
                  </a:moveTo>
                  <a:cubicBezTo>
                    <a:pt x="1455" y="2995"/>
                    <a:pt x="1113" y="2912"/>
                    <a:pt x="834" y="2709"/>
                  </a:cubicBezTo>
                  <a:cubicBezTo>
                    <a:pt x="554" y="2505"/>
                    <a:pt x="370" y="2205"/>
                    <a:pt x="316" y="1864"/>
                  </a:cubicBezTo>
                  <a:cubicBezTo>
                    <a:pt x="263" y="1524"/>
                    <a:pt x="345" y="1182"/>
                    <a:pt x="549" y="902"/>
                  </a:cubicBezTo>
                  <a:cubicBezTo>
                    <a:pt x="752" y="622"/>
                    <a:pt x="1052" y="439"/>
                    <a:pt x="1393" y="385"/>
                  </a:cubicBezTo>
                  <a:cubicBezTo>
                    <a:pt x="1461" y="374"/>
                    <a:pt x="1528" y="369"/>
                    <a:pt x="1595" y="369"/>
                  </a:cubicBezTo>
                  <a:cubicBezTo>
                    <a:pt x="2220" y="369"/>
                    <a:pt x="2772" y="825"/>
                    <a:pt x="2872" y="1461"/>
                  </a:cubicBezTo>
                  <a:cubicBezTo>
                    <a:pt x="2983" y="2166"/>
                    <a:pt x="2501"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72" name="Freeform 40">
              <a:extLst>
                <a:ext uri="{FF2B5EF4-FFF2-40B4-BE49-F238E27FC236}">
                  <a16:creationId xmlns:a16="http://schemas.microsoft.com/office/drawing/2014/main" id="{95B33F3B-D430-4C84-AED9-C065764C04F3}"/>
                </a:ext>
              </a:extLst>
            </p:cNvPr>
            <p:cNvSpPr>
              <a:spLocks/>
            </p:cNvSpPr>
            <p:nvPr userDrawn="1"/>
          </p:nvSpPr>
          <p:spPr bwMode="auto">
            <a:xfrm>
              <a:off x="4035426" y="4171950"/>
              <a:ext cx="1858963" cy="2373313"/>
            </a:xfrm>
            <a:custGeom>
              <a:avLst/>
              <a:gdLst>
                <a:gd name="T0" fmla="*/ 2689 w 4881"/>
                <a:gd name="T1" fmla="*/ 121 h 6241"/>
                <a:gd name="T2" fmla="*/ 680 w 4881"/>
                <a:gd name="T3" fmla="*/ 1352 h 6241"/>
                <a:gd name="T4" fmla="*/ 128 w 4881"/>
                <a:gd name="T5" fmla="*/ 3641 h 6241"/>
                <a:gd name="T6" fmla="*/ 3167 w 4881"/>
                <a:gd name="T7" fmla="*/ 6241 h 6241"/>
                <a:gd name="T8" fmla="*/ 3648 w 4881"/>
                <a:gd name="T9" fmla="*/ 6203 h 6241"/>
                <a:gd name="T10" fmla="*/ 4881 w 4881"/>
                <a:gd name="T11" fmla="*/ 5720 h 6241"/>
                <a:gd name="T12" fmla="*/ 4881 w 4881"/>
                <a:gd name="T13" fmla="*/ 5406 h 6241"/>
                <a:gd name="T14" fmla="*/ 3608 w 4881"/>
                <a:gd name="T15" fmla="*/ 5951 h 6241"/>
                <a:gd name="T16" fmla="*/ 1508 w 4881"/>
                <a:gd name="T17" fmla="*/ 5444 h 6241"/>
                <a:gd name="T18" fmla="*/ 380 w 4881"/>
                <a:gd name="T19" fmla="*/ 3602 h 6241"/>
                <a:gd name="T20" fmla="*/ 2729 w 4881"/>
                <a:gd name="T21" fmla="*/ 373 h 6241"/>
                <a:gd name="T22" fmla="*/ 3170 w 4881"/>
                <a:gd name="T23" fmla="*/ 338 h 6241"/>
                <a:gd name="T24" fmla="*/ 4881 w 4881"/>
                <a:gd name="T25" fmla="*/ 920 h 6241"/>
                <a:gd name="T26" fmla="*/ 4881 w 4881"/>
                <a:gd name="T27" fmla="*/ 607 h 6241"/>
                <a:gd name="T28" fmla="*/ 2689 w 4881"/>
                <a:gd name="T29" fmla="*/ 121 h 6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1" h="6241">
                  <a:moveTo>
                    <a:pt x="2689" y="121"/>
                  </a:moveTo>
                  <a:cubicBezTo>
                    <a:pt x="1878" y="249"/>
                    <a:pt x="1165" y="686"/>
                    <a:pt x="680" y="1352"/>
                  </a:cubicBezTo>
                  <a:cubicBezTo>
                    <a:pt x="196" y="2017"/>
                    <a:pt x="0" y="2830"/>
                    <a:pt x="128" y="3641"/>
                  </a:cubicBezTo>
                  <a:cubicBezTo>
                    <a:pt x="367" y="5156"/>
                    <a:pt x="1679" y="6241"/>
                    <a:pt x="3167" y="6241"/>
                  </a:cubicBezTo>
                  <a:cubicBezTo>
                    <a:pt x="3325" y="6241"/>
                    <a:pt x="3486" y="6228"/>
                    <a:pt x="3648" y="6203"/>
                  </a:cubicBezTo>
                  <a:cubicBezTo>
                    <a:pt x="4096" y="6132"/>
                    <a:pt x="4515" y="5966"/>
                    <a:pt x="4881" y="5720"/>
                  </a:cubicBezTo>
                  <a:cubicBezTo>
                    <a:pt x="4881" y="5406"/>
                    <a:pt x="4881" y="5406"/>
                    <a:pt x="4881" y="5406"/>
                  </a:cubicBezTo>
                  <a:cubicBezTo>
                    <a:pt x="4513" y="5689"/>
                    <a:pt x="4079" y="5877"/>
                    <a:pt x="3608" y="5951"/>
                  </a:cubicBezTo>
                  <a:cubicBezTo>
                    <a:pt x="2864" y="6068"/>
                    <a:pt x="2119" y="5888"/>
                    <a:pt x="1508" y="5444"/>
                  </a:cubicBezTo>
                  <a:cubicBezTo>
                    <a:pt x="898" y="5000"/>
                    <a:pt x="497" y="4345"/>
                    <a:pt x="380" y="3602"/>
                  </a:cubicBezTo>
                  <a:cubicBezTo>
                    <a:pt x="137" y="2064"/>
                    <a:pt x="1191" y="616"/>
                    <a:pt x="2729" y="373"/>
                  </a:cubicBezTo>
                  <a:cubicBezTo>
                    <a:pt x="2877" y="350"/>
                    <a:pt x="3024" y="338"/>
                    <a:pt x="3170" y="338"/>
                  </a:cubicBezTo>
                  <a:cubicBezTo>
                    <a:pt x="3802" y="338"/>
                    <a:pt x="4400" y="552"/>
                    <a:pt x="4881" y="920"/>
                  </a:cubicBezTo>
                  <a:cubicBezTo>
                    <a:pt x="4881" y="607"/>
                    <a:pt x="4881" y="607"/>
                    <a:pt x="4881" y="607"/>
                  </a:cubicBezTo>
                  <a:cubicBezTo>
                    <a:pt x="4235" y="172"/>
                    <a:pt x="3461" y="0"/>
                    <a:pt x="268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sp>
          <p:nvSpPr>
            <p:cNvPr id="73" name="Freeform 41">
              <a:extLst>
                <a:ext uri="{FF2B5EF4-FFF2-40B4-BE49-F238E27FC236}">
                  <a16:creationId xmlns:a16="http://schemas.microsoft.com/office/drawing/2014/main" id="{DB831B51-3E44-4A09-AD02-B263163B75F1}"/>
                </a:ext>
              </a:extLst>
            </p:cNvPr>
            <p:cNvSpPr>
              <a:spLocks noEditPoints="1"/>
            </p:cNvSpPr>
            <p:nvPr userDrawn="1"/>
          </p:nvSpPr>
          <p:spPr bwMode="auto">
            <a:xfrm>
              <a:off x="4835526" y="4967288"/>
              <a:ext cx="831850" cy="801688"/>
            </a:xfrm>
            <a:custGeom>
              <a:avLst/>
              <a:gdLst>
                <a:gd name="T0" fmla="*/ 1680 w 2185"/>
                <a:gd name="T1" fmla="*/ 229 h 2108"/>
                <a:gd name="T2" fmla="*/ 908 w 2185"/>
                <a:gd name="T3" fmla="*/ 43 h 2108"/>
                <a:gd name="T4" fmla="*/ 230 w 2185"/>
                <a:gd name="T5" fmla="*/ 458 h 2108"/>
                <a:gd name="T6" fmla="*/ 43 w 2185"/>
                <a:gd name="T7" fmla="*/ 1231 h 2108"/>
                <a:gd name="T8" fmla="*/ 1069 w 2185"/>
                <a:gd name="T9" fmla="*/ 2108 h 2108"/>
                <a:gd name="T10" fmla="*/ 1231 w 2185"/>
                <a:gd name="T11" fmla="*/ 2095 h 2108"/>
                <a:gd name="T12" fmla="*/ 2096 w 2185"/>
                <a:gd name="T13" fmla="*/ 907 h 2108"/>
                <a:gd name="T14" fmla="*/ 1680 w 2185"/>
                <a:gd name="T15" fmla="*/ 229 h 2108"/>
                <a:gd name="T16" fmla="*/ 1191 w 2185"/>
                <a:gd name="T17" fmla="*/ 1843 h 2108"/>
                <a:gd name="T18" fmla="*/ 295 w 2185"/>
                <a:gd name="T19" fmla="*/ 1191 h 2108"/>
                <a:gd name="T20" fmla="*/ 947 w 2185"/>
                <a:gd name="T21" fmla="*/ 295 h 2108"/>
                <a:gd name="T22" fmla="*/ 1070 w 2185"/>
                <a:gd name="T23" fmla="*/ 285 h 2108"/>
                <a:gd name="T24" fmla="*/ 1844 w 2185"/>
                <a:gd name="T25" fmla="*/ 947 h 2108"/>
                <a:gd name="T26" fmla="*/ 1191 w 2185"/>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08">
                  <a:moveTo>
                    <a:pt x="1680" y="229"/>
                  </a:moveTo>
                  <a:cubicBezTo>
                    <a:pt x="1456" y="66"/>
                    <a:pt x="1181" y="0"/>
                    <a:pt x="908" y="43"/>
                  </a:cubicBezTo>
                  <a:cubicBezTo>
                    <a:pt x="634" y="86"/>
                    <a:pt x="393" y="233"/>
                    <a:pt x="230" y="458"/>
                  </a:cubicBezTo>
                  <a:cubicBezTo>
                    <a:pt x="66" y="683"/>
                    <a:pt x="0" y="957"/>
                    <a:pt x="43" y="1231"/>
                  </a:cubicBezTo>
                  <a:cubicBezTo>
                    <a:pt x="124" y="1742"/>
                    <a:pt x="567" y="2108"/>
                    <a:pt x="1069" y="2108"/>
                  </a:cubicBezTo>
                  <a:cubicBezTo>
                    <a:pt x="1122" y="2108"/>
                    <a:pt x="1177" y="2104"/>
                    <a:pt x="1231" y="2095"/>
                  </a:cubicBezTo>
                  <a:cubicBezTo>
                    <a:pt x="1797" y="2006"/>
                    <a:pt x="2185" y="1473"/>
                    <a:pt x="2096" y="907"/>
                  </a:cubicBezTo>
                  <a:cubicBezTo>
                    <a:pt x="2052" y="633"/>
                    <a:pt x="1905" y="393"/>
                    <a:pt x="1680" y="229"/>
                  </a:cubicBezTo>
                  <a:close/>
                  <a:moveTo>
                    <a:pt x="1191" y="1843"/>
                  </a:moveTo>
                  <a:cubicBezTo>
                    <a:pt x="765" y="1911"/>
                    <a:pt x="362" y="1618"/>
                    <a:pt x="295" y="1191"/>
                  </a:cubicBezTo>
                  <a:cubicBezTo>
                    <a:pt x="228" y="764"/>
                    <a:pt x="520" y="362"/>
                    <a:pt x="947" y="295"/>
                  </a:cubicBezTo>
                  <a:cubicBezTo>
                    <a:pt x="989" y="288"/>
                    <a:pt x="1029" y="285"/>
                    <a:pt x="1070" y="285"/>
                  </a:cubicBezTo>
                  <a:cubicBezTo>
                    <a:pt x="1449" y="285"/>
                    <a:pt x="1783" y="561"/>
                    <a:pt x="1844"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a:p>
          </p:txBody>
        </p:sp>
      </p:grpSp>
    </p:spTree>
    <p:extLst>
      <p:ext uri="{BB962C8B-B14F-4D97-AF65-F5344CB8AC3E}">
        <p14:creationId xmlns:p14="http://schemas.microsoft.com/office/powerpoint/2010/main" val="184983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image and floating text">
  <p:cSld name="One image and floating text">
    <p:spTree>
      <p:nvGrpSpPr>
        <p:cNvPr id="1" name="Shape 204"/>
        <p:cNvGrpSpPr/>
        <p:nvPr/>
      </p:nvGrpSpPr>
      <p:grpSpPr>
        <a:xfrm>
          <a:off x="0" y="0"/>
          <a:ext cx="0" cy="0"/>
          <a:chOff x="0" y="0"/>
          <a:chExt cx="0" cy="0"/>
        </a:xfrm>
      </p:grpSpPr>
      <p:sp>
        <p:nvSpPr>
          <p:cNvPr id="205" name="Google Shape;205;p32"/>
          <p:cNvSpPr>
            <a:spLocks noGrp="1"/>
          </p:cNvSpPr>
          <p:nvPr>
            <p:ph type="pic" idx="2"/>
          </p:nvPr>
        </p:nvSpPr>
        <p:spPr>
          <a:xfrm>
            <a:off x="0" y="0"/>
            <a:ext cx="9144000" cy="6858000"/>
          </a:xfrm>
          <a:prstGeom prst="rect">
            <a:avLst/>
          </a:prstGeom>
          <a:solidFill>
            <a:srgbClr val="BFBFBF"/>
          </a:solidFill>
          <a:ln>
            <a:noFill/>
          </a:ln>
        </p:spPr>
      </p:sp>
      <p:sp>
        <p:nvSpPr>
          <p:cNvPr id="206" name="Google Shape;206;p32"/>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209" name="Google Shape;209;p32"/>
          <p:cNvSpPr txBox="1">
            <a:spLocks noGrp="1"/>
          </p:cNvSpPr>
          <p:nvPr>
            <p:ph type="body" idx="1"/>
          </p:nvPr>
        </p:nvSpPr>
        <p:spPr>
          <a:xfrm>
            <a:off x="6176624" y="1082308"/>
            <a:ext cx="2642241" cy="2162339"/>
          </a:xfrm>
          <a:prstGeom prst="rect">
            <a:avLst/>
          </a:prstGeom>
          <a:solidFill>
            <a:schemeClr val="lt1">
              <a:alpha val="80000"/>
            </a:schemeClr>
          </a:solidFill>
          <a:ln>
            <a:noFill/>
          </a:ln>
        </p:spPr>
        <p:txBody>
          <a:bodyPr spcFirstLastPara="1" wrap="square" lIns="216000" tIns="216000" rIns="216000" bIns="216000" anchor="t" anchorCtr="0">
            <a:noAutofit/>
          </a:bodyPr>
          <a:lstStyle>
            <a:lvl1pPr marL="457200" lvl="0" indent="-228600" algn="l">
              <a:lnSpc>
                <a:spcPct val="90000"/>
              </a:lnSpc>
              <a:spcBef>
                <a:spcPts val="600"/>
              </a:spcBef>
              <a:spcAft>
                <a:spcPts val="0"/>
              </a:spcAft>
              <a:buClr>
                <a:schemeClr val="dk2"/>
              </a:buClr>
              <a:buSzPts val="2000"/>
              <a:buNone/>
              <a:defRPr>
                <a:solidFill>
                  <a:schemeClr val="dk2"/>
                </a:solidFill>
              </a:defRPr>
            </a:lvl1pPr>
            <a:lvl2pPr marL="914400" lvl="1" indent="-355600" algn="l">
              <a:lnSpc>
                <a:spcPct val="90000"/>
              </a:lnSpc>
              <a:spcBef>
                <a:spcPts val="600"/>
              </a:spcBef>
              <a:spcAft>
                <a:spcPts val="0"/>
              </a:spcAft>
              <a:buClr>
                <a:schemeClr val="accent1"/>
              </a:buClr>
              <a:buSzPts val="2000"/>
              <a:buChar char="•"/>
              <a:defRPr>
                <a:solidFill>
                  <a:schemeClr val="accent1"/>
                </a:solidFill>
              </a:defRPr>
            </a:lvl2pPr>
            <a:lvl3pPr marL="1371600" lvl="2" indent="-355600" algn="l">
              <a:lnSpc>
                <a:spcPct val="90000"/>
              </a:lnSpc>
              <a:spcBef>
                <a:spcPts val="600"/>
              </a:spcBef>
              <a:spcAft>
                <a:spcPts val="0"/>
              </a:spcAft>
              <a:buClr>
                <a:schemeClr val="accent1"/>
              </a:buClr>
              <a:buSzPts val="2000"/>
              <a:buChar char="–"/>
              <a:defRPr>
                <a:solidFill>
                  <a:schemeClr val="accent1"/>
                </a:solidFill>
              </a:defRPr>
            </a:lvl3pPr>
            <a:lvl4pPr marL="1828800" lvl="3" indent="-228600" algn="l">
              <a:lnSpc>
                <a:spcPct val="90000"/>
              </a:lnSpc>
              <a:spcBef>
                <a:spcPts val="600"/>
              </a:spcBef>
              <a:spcAft>
                <a:spcPts val="0"/>
              </a:spcAft>
              <a:buClr>
                <a:schemeClr val="accent1"/>
              </a:buClr>
              <a:buSzPts val="2000"/>
              <a:buNone/>
              <a:defRPr>
                <a:solidFill>
                  <a:schemeClr val="accent1"/>
                </a:solidFill>
              </a:defRPr>
            </a:lvl4pPr>
            <a:lvl5pPr marL="2286000" lvl="4" indent="-228600" algn="l">
              <a:lnSpc>
                <a:spcPct val="90000"/>
              </a:lnSpc>
              <a:spcBef>
                <a:spcPts val="600"/>
              </a:spcBef>
              <a:spcAft>
                <a:spcPts val="0"/>
              </a:spcAft>
              <a:buClr>
                <a:schemeClr val="accent1"/>
              </a:buClr>
              <a:buSzPts val="2000"/>
              <a:buNone/>
              <a:defRPr>
                <a:solidFill>
                  <a:schemeClr val="accent1"/>
                </a:solidFill>
              </a:defRPr>
            </a:lvl5pPr>
            <a:lvl6pPr marL="2743200" lvl="5" indent="-228600" algn="l">
              <a:lnSpc>
                <a:spcPct val="90000"/>
              </a:lnSpc>
              <a:spcBef>
                <a:spcPts val="600"/>
              </a:spcBef>
              <a:spcAft>
                <a:spcPts val="0"/>
              </a:spcAft>
              <a:buClr>
                <a:schemeClr val="dk1"/>
              </a:buClr>
              <a:buSzPts val="1800"/>
              <a:buNone/>
              <a:defRPr/>
            </a:lvl6pPr>
            <a:lvl7pPr marL="3200400" lvl="6" indent="-228600" algn="l">
              <a:lnSpc>
                <a:spcPct val="90000"/>
              </a:lnSpc>
              <a:spcBef>
                <a:spcPts val="600"/>
              </a:spcBef>
              <a:spcAft>
                <a:spcPts val="0"/>
              </a:spcAft>
              <a:buClr>
                <a:schemeClr val="dk1"/>
              </a:buClr>
              <a:buSzPts val="1800"/>
              <a:buNone/>
              <a:defRPr/>
            </a:lvl7pPr>
            <a:lvl8pPr marL="3657600" lvl="7" indent="-228600" algn="l">
              <a:lnSpc>
                <a:spcPct val="90000"/>
              </a:lnSpc>
              <a:spcBef>
                <a:spcPts val="600"/>
              </a:spcBef>
              <a:spcAft>
                <a:spcPts val="0"/>
              </a:spcAft>
              <a:buClr>
                <a:schemeClr val="dk1"/>
              </a:buClr>
              <a:buSzPts val="1800"/>
              <a:buNone/>
              <a:defRPr/>
            </a:lvl8pPr>
            <a:lvl9pPr marL="4114800" lvl="8" indent="-228600" algn="l">
              <a:lnSpc>
                <a:spcPct val="90000"/>
              </a:lnSpc>
              <a:spcBef>
                <a:spcPts val="600"/>
              </a:spcBef>
              <a:spcAft>
                <a:spcPts val="0"/>
              </a:spcAft>
              <a:buClr>
                <a:schemeClr val="dk1"/>
              </a:buClr>
              <a:buSzPts val="1800"/>
              <a:buNone/>
              <a:defRPr/>
            </a:lvl9pPr>
          </a:lstStyle>
          <a:p>
            <a:endParaRPr/>
          </a:p>
        </p:txBody>
      </p:sp>
      <p:sp>
        <p:nvSpPr>
          <p:cNvPr id="210" name="Google Shape;210;p32"/>
          <p:cNvSpPr txBox="1">
            <a:spLocks noGrp="1"/>
          </p:cNvSpPr>
          <p:nvPr>
            <p:ph type="body" idx="3"/>
          </p:nvPr>
        </p:nvSpPr>
        <p:spPr>
          <a:xfrm>
            <a:off x="413796" y="6295730"/>
            <a:ext cx="1270800" cy="363600"/>
          </a:xfrm>
          <a:prstGeom prst="rect">
            <a:avLst/>
          </a:prstGeom>
          <a:blipFill rotWithShape="1">
            <a:blip r:embed="rId2">
              <a:alphaModFix/>
            </a:blip>
            <a:stretch>
              <a:fillRect t="-332" b="-332"/>
            </a:stretch>
          </a:blip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SzPts val="600"/>
              <a:buFont typeface="Arial"/>
              <a:buNone/>
              <a:defRPr sz="600"/>
            </a:lvl1pPr>
            <a:lvl2pPr marL="914400" lvl="1" indent="-228600" algn="l">
              <a:lnSpc>
                <a:spcPct val="90000"/>
              </a:lnSpc>
              <a:spcBef>
                <a:spcPts val="600"/>
              </a:spcBef>
              <a:spcAft>
                <a:spcPts val="0"/>
              </a:spcAft>
              <a:buSzPts val="600"/>
              <a:buNone/>
              <a:defRPr sz="600"/>
            </a:lvl2pPr>
            <a:lvl3pPr marL="1371600" lvl="2" indent="-228600" algn="l">
              <a:lnSpc>
                <a:spcPct val="90000"/>
              </a:lnSpc>
              <a:spcBef>
                <a:spcPts val="600"/>
              </a:spcBef>
              <a:spcAft>
                <a:spcPts val="0"/>
              </a:spcAft>
              <a:buSzPts val="600"/>
              <a:buNone/>
              <a:defRPr sz="600"/>
            </a:lvl3pPr>
            <a:lvl4pPr marL="1828800" lvl="3" indent="-228600" algn="l">
              <a:lnSpc>
                <a:spcPct val="90000"/>
              </a:lnSpc>
              <a:spcBef>
                <a:spcPts val="600"/>
              </a:spcBef>
              <a:spcAft>
                <a:spcPts val="0"/>
              </a:spcAft>
              <a:buSzPts val="600"/>
              <a:buFont typeface="Arial"/>
              <a:buNone/>
              <a:defRPr sz="600"/>
            </a:lvl4pPr>
            <a:lvl5pPr marL="2286000" lvl="4" indent="-228600" algn="l">
              <a:lnSpc>
                <a:spcPct val="90000"/>
              </a:lnSpc>
              <a:spcBef>
                <a:spcPts val="600"/>
              </a:spcBef>
              <a:spcAft>
                <a:spcPts val="0"/>
              </a:spcAft>
              <a:buSzPts val="600"/>
              <a:buFont typeface="Arial"/>
              <a:buNone/>
              <a:defRPr sz="600"/>
            </a:lvl5pPr>
            <a:lvl6pPr marL="2743200" lvl="5" indent="-228600" algn="l">
              <a:lnSpc>
                <a:spcPct val="90000"/>
              </a:lnSpc>
              <a:spcBef>
                <a:spcPts val="600"/>
              </a:spcBef>
              <a:spcAft>
                <a:spcPts val="0"/>
              </a:spcAft>
              <a:buSzPts val="600"/>
              <a:buFont typeface="Arial"/>
              <a:buNone/>
              <a:defRPr sz="600"/>
            </a:lvl6pPr>
            <a:lvl7pPr marL="3200400" lvl="6" indent="-228600" algn="l">
              <a:lnSpc>
                <a:spcPct val="90000"/>
              </a:lnSpc>
              <a:spcBef>
                <a:spcPts val="600"/>
              </a:spcBef>
              <a:spcAft>
                <a:spcPts val="0"/>
              </a:spcAft>
              <a:buSzPts val="600"/>
              <a:buFont typeface="Arial"/>
              <a:buNone/>
              <a:defRPr sz="600"/>
            </a:lvl7pPr>
            <a:lvl8pPr marL="3657600" lvl="7" indent="-228600" algn="l">
              <a:lnSpc>
                <a:spcPct val="90000"/>
              </a:lnSpc>
              <a:spcBef>
                <a:spcPts val="600"/>
              </a:spcBef>
              <a:spcAft>
                <a:spcPts val="0"/>
              </a:spcAft>
              <a:buSzPts val="600"/>
              <a:buFont typeface="Arial"/>
              <a:buNone/>
              <a:defRPr sz="600"/>
            </a:lvl8pPr>
            <a:lvl9pPr marL="4114800" lvl="8" indent="-228600" algn="l">
              <a:lnSpc>
                <a:spcPct val="90000"/>
              </a:lnSpc>
              <a:spcBef>
                <a:spcPts val="600"/>
              </a:spcBef>
              <a:spcAft>
                <a:spcPts val="0"/>
              </a:spcAft>
              <a:buSzPts val="600"/>
              <a:buFont typeface="Arial"/>
              <a:buNone/>
              <a:defRPr sz="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image and floating text-no background">
  <p:cSld name="One image and floating text-no background">
    <p:spTree>
      <p:nvGrpSpPr>
        <p:cNvPr id="1" name="Shape 211"/>
        <p:cNvGrpSpPr/>
        <p:nvPr/>
      </p:nvGrpSpPr>
      <p:grpSpPr>
        <a:xfrm>
          <a:off x="0" y="0"/>
          <a:ext cx="0" cy="0"/>
          <a:chOff x="0" y="0"/>
          <a:chExt cx="0" cy="0"/>
        </a:xfrm>
      </p:grpSpPr>
      <p:sp>
        <p:nvSpPr>
          <p:cNvPr id="212" name="Google Shape;212;p33"/>
          <p:cNvSpPr>
            <a:spLocks noGrp="1"/>
          </p:cNvSpPr>
          <p:nvPr>
            <p:ph type="pic" idx="2"/>
          </p:nvPr>
        </p:nvSpPr>
        <p:spPr>
          <a:xfrm>
            <a:off x="0" y="0"/>
            <a:ext cx="9144000" cy="6858000"/>
          </a:xfrm>
          <a:prstGeom prst="rect">
            <a:avLst/>
          </a:prstGeom>
          <a:noFill/>
          <a:ln>
            <a:noFill/>
          </a:ln>
        </p:spPr>
      </p:sp>
      <p:sp>
        <p:nvSpPr>
          <p:cNvPr id="213" name="Google Shape;213;p33"/>
          <p:cNvSpPr txBox="1">
            <a:spLocks noGrp="1"/>
          </p:cNvSpPr>
          <p:nvPr>
            <p:ph type="body" idx="1"/>
          </p:nvPr>
        </p:nvSpPr>
        <p:spPr>
          <a:xfrm>
            <a:off x="6176624" y="1082308"/>
            <a:ext cx="2642241" cy="2162339"/>
          </a:xfrm>
          <a:prstGeom prst="rect">
            <a:avLst/>
          </a:prstGeom>
          <a:noFill/>
          <a:ln>
            <a:noFill/>
          </a:ln>
        </p:spPr>
        <p:txBody>
          <a:bodyPr spcFirstLastPara="1" wrap="square" lIns="216000" tIns="216000" rIns="216000" bIns="216000" anchor="t" anchorCtr="0">
            <a:noAutofit/>
          </a:bodyPr>
          <a:lstStyle>
            <a:lvl1pPr marL="457200" lvl="0" indent="-228600" algn="l">
              <a:lnSpc>
                <a:spcPct val="90000"/>
              </a:lnSpc>
              <a:spcBef>
                <a:spcPts val="600"/>
              </a:spcBef>
              <a:spcAft>
                <a:spcPts val="0"/>
              </a:spcAft>
              <a:buClr>
                <a:schemeClr val="dk2"/>
              </a:buClr>
              <a:buSzPts val="2000"/>
              <a:buNone/>
              <a:defRPr>
                <a:solidFill>
                  <a:schemeClr val="dk2"/>
                </a:solidFill>
              </a:defRPr>
            </a:lvl1pPr>
            <a:lvl2pPr marL="914400" lvl="1" indent="-355600" algn="l">
              <a:lnSpc>
                <a:spcPct val="90000"/>
              </a:lnSpc>
              <a:spcBef>
                <a:spcPts val="600"/>
              </a:spcBef>
              <a:spcAft>
                <a:spcPts val="0"/>
              </a:spcAft>
              <a:buClr>
                <a:schemeClr val="accent1"/>
              </a:buClr>
              <a:buSzPts val="2000"/>
              <a:buChar char="•"/>
              <a:defRPr>
                <a:solidFill>
                  <a:schemeClr val="accent1"/>
                </a:solidFill>
              </a:defRPr>
            </a:lvl2pPr>
            <a:lvl3pPr marL="1371600" lvl="2" indent="-355600" algn="l">
              <a:lnSpc>
                <a:spcPct val="90000"/>
              </a:lnSpc>
              <a:spcBef>
                <a:spcPts val="600"/>
              </a:spcBef>
              <a:spcAft>
                <a:spcPts val="0"/>
              </a:spcAft>
              <a:buClr>
                <a:schemeClr val="accent1"/>
              </a:buClr>
              <a:buSzPts val="2000"/>
              <a:buChar char="–"/>
              <a:defRPr>
                <a:solidFill>
                  <a:schemeClr val="accent1"/>
                </a:solidFill>
              </a:defRPr>
            </a:lvl3pPr>
            <a:lvl4pPr marL="1828800" lvl="3" indent="-228600" algn="l">
              <a:lnSpc>
                <a:spcPct val="90000"/>
              </a:lnSpc>
              <a:spcBef>
                <a:spcPts val="600"/>
              </a:spcBef>
              <a:spcAft>
                <a:spcPts val="0"/>
              </a:spcAft>
              <a:buClr>
                <a:schemeClr val="accent1"/>
              </a:buClr>
              <a:buSzPts val="2000"/>
              <a:buNone/>
              <a:defRPr>
                <a:solidFill>
                  <a:schemeClr val="accent1"/>
                </a:solidFill>
              </a:defRPr>
            </a:lvl4pPr>
            <a:lvl5pPr marL="2286000" lvl="4" indent="-228600" algn="l">
              <a:lnSpc>
                <a:spcPct val="90000"/>
              </a:lnSpc>
              <a:spcBef>
                <a:spcPts val="600"/>
              </a:spcBef>
              <a:spcAft>
                <a:spcPts val="0"/>
              </a:spcAft>
              <a:buClr>
                <a:schemeClr val="accent1"/>
              </a:buClr>
              <a:buSzPts val="2000"/>
              <a:buNone/>
              <a:defRPr>
                <a:solidFill>
                  <a:schemeClr val="accent1"/>
                </a:solidFill>
              </a:defRPr>
            </a:lvl5pPr>
            <a:lvl6pPr marL="2743200" lvl="5" indent="-228600" algn="l">
              <a:lnSpc>
                <a:spcPct val="90000"/>
              </a:lnSpc>
              <a:spcBef>
                <a:spcPts val="600"/>
              </a:spcBef>
              <a:spcAft>
                <a:spcPts val="0"/>
              </a:spcAft>
              <a:buClr>
                <a:schemeClr val="dk1"/>
              </a:buClr>
              <a:buSzPts val="1800"/>
              <a:buNone/>
              <a:defRPr/>
            </a:lvl6pPr>
            <a:lvl7pPr marL="3200400" lvl="6" indent="-228600" algn="l">
              <a:lnSpc>
                <a:spcPct val="90000"/>
              </a:lnSpc>
              <a:spcBef>
                <a:spcPts val="600"/>
              </a:spcBef>
              <a:spcAft>
                <a:spcPts val="0"/>
              </a:spcAft>
              <a:buClr>
                <a:schemeClr val="dk1"/>
              </a:buClr>
              <a:buSzPts val="1800"/>
              <a:buNone/>
              <a:defRPr/>
            </a:lvl7pPr>
            <a:lvl8pPr marL="3657600" lvl="7" indent="-228600" algn="l">
              <a:lnSpc>
                <a:spcPct val="90000"/>
              </a:lnSpc>
              <a:spcBef>
                <a:spcPts val="600"/>
              </a:spcBef>
              <a:spcAft>
                <a:spcPts val="0"/>
              </a:spcAft>
              <a:buClr>
                <a:schemeClr val="dk1"/>
              </a:buClr>
              <a:buSzPts val="1800"/>
              <a:buNone/>
              <a:defRPr/>
            </a:lvl8pPr>
            <a:lvl9pPr marL="4114800" lvl="8" indent="-228600" algn="l">
              <a:lnSpc>
                <a:spcPct val="90000"/>
              </a:lnSpc>
              <a:spcBef>
                <a:spcPts val="600"/>
              </a:spcBef>
              <a:spcAft>
                <a:spcPts val="0"/>
              </a:spcAft>
              <a:buClr>
                <a:schemeClr val="dk1"/>
              </a:buClr>
              <a:buSzPts val="1800"/>
              <a:buNone/>
              <a:defRPr/>
            </a:lvl9pPr>
          </a:lstStyle>
          <a:p>
            <a:endParaRPr/>
          </a:p>
        </p:txBody>
      </p:sp>
      <p:sp>
        <p:nvSpPr>
          <p:cNvPr id="214" name="Google Shape;214;p33"/>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3"/>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33"/>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grpSp>
        <p:nvGrpSpPr>
          <p:cNvPr id="217" name="Google Shape;217;p33"/>
          <p:cNvGrpSpPr/>
          <p:nvPr/>
        </p:nvGrpSpPr>
        <p:grpSpPr>
          <a:xfrm>
            <a:off x="413796" y="6294205"/>
            <a:ext cx="1269308" cy="365125"/>
            <a:chOff x="528" y="3775"/>
            <a:chExt cx="956" cy="275"/>
          </a:xfrm>
        </p:grpSpPr>
        <p:sp>
          <p:nvSpPr>
            <p:cNvPr id="218" name="Google Shape;218;p33"/>
            <p:cNvSpPr/>
            <p:nvPr/>
          </p:nvSpPr>
          <p:spPr>
            <a:xfrm>
              <a:off x="853" y="3818"/>
              <a:ext cx="64" cy="79"/>
            </a:xfrm>
            <a:custGeom>
              <a:avLst/>
              <a:gdLst/>
              <a:ahLst/>
              <a:cxnLst/>
              <a:rect l="l" t="t" r="r" b="b"/>
              <a:pathLst>
                <a:path w="419" h="520" extrusionOk="0">
                  <a:moveTo>
                    <a:pt x="403" y="42"/>
                  </a:moveTo>
                  <a:cubicBezTo>
                    <a:pt x="404" y="152"/>
                    <a:pt x="404" y="152"/>
                    <a:pt x="404" y="152"/>
                  </a:cubicBezTo>
                  <a:cubicBezTo>
                    <a:pt x="381" y="152"/>
                    <a:pt x="381" y="152"/>
                    <a:pt x="381" y="152"/>
                  </a:cubicBezTo>
                  <a:cubicBezTo>
                    <a:pt x="364" y="70"/>
                    <a:pt x="319" y="26"/>
                    <a:pt x="247" y="26"/>
                  </a:cubicBezTo>
                  <a:cubicBezTo>
                    <a:pt x="142" y="26"/>
                    <a:pt x="92" y="128"/>
                    <a:pt x="92" y="251"/>
                  </a:cubicBezTo>
                  <a:cubicBezTo>
                    <a:pt x="92" y="386"/>
                    <a:pt x="149" y="492"/>
                    <a:pt x="253" y="492"/>
                  </a:cubicBezTo>
                  <a:cubicBezTo>
                    <a:pt x="325" y="492"/>
                    <a:pt x="371" y="450"/>
                    <a:pt x="394" y="348"/>
                  </a:cubicBezTo>
                  <a:cubicBezTo>
                    <a:pt x="419" y="348"/>
                    <a:pt x="419" y="348"/>
                    <a:pt x="419" y="348"/>
                  </a:cubicBezTo>
                  <a:cubicBezTo>
                    <a:pt x="409" y="479"/>
                    <a:pt x="409" y="479"/>
                    <a:pt x="409" y="479"/>
                  </a:cubicBezTo>
                  <a:cubicBezTo>
                    <a:pt x="367" y="504"/>
                    <a:pt x="315" y="520"/>
                    <a:pt x="249" y="520"/>
                  </a:cubicBezTo>
                  <a:cubicBezTo>
                    <a:pt x="96" y="520"/>
                    <a:pt x="0" y="419"/>
                    <a:pt x="0" y="271"/>
                  </a:cubicBezTo>
                  <a:cubicBezTo>
                    <a:pt x="0" y="106"/>
                    <a:pt x="106" y="0"/>
                    <a:pt x="246" y="0"/>
                  </a:cubicBezTo>
                  <a:cubicBezTo>
                    <a:pt x="309" y="0"/>
                    <a:pt x="362" y="16"/>
                    <a:pt x="403" y="42"/>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33"/>
            <p:cNvSpPr/>
            <p:nvPr/>
          </p:nvSpPr>
          <p:spPr>
            <a:xfrm>
              <a:off x="921" y="3811"/>
              <a:ext cx="61" cy="85"/>
            </a:xfrm>
            <a:custGeom>
              <a:avLst/>
              <a:gdLst/>
              <a:ahLst/>
              <a:cxnLst/>
              <a:rect l="l" t="t" r="r" b="b"/>
              <a:pathLst>
                <a:path w="407" h="563" extrusionOk="0">
                  <a:moveTo>
                    <a:pt x="47" y="70"/>
                  </a:moveTo>
                  <a:cubicBezTo>
                    <a:pt x="2" y="46"/>
                    <a:pt x="2" y="46"/>
                    <a:pt x="2" y="46"/>
                  </a:cubicBezTo>
                  <a:cubicBezTo>
                    <a:pt x="2" y="35"/>
                    <a:pt x="2" y="35"/>
                    <a:pt x="2" y="35"/>
                  </a:cubicBezTo>
                  <a:cubicBezTo>
                    <a:pt x="116" y="0"/>
                    <a:pt x="116" y="0"/>
                    <a:pt x="116" y="0"/>
                  </a:cubicBezTo>
                  <a:cubicBezTo>
                    <a:pt x="128" y="0"/>
                    <a:pt x="128" y="0"/>
                    <a:pt x="128" y="0"/>
                  </a:cubicBezTo>
                  <a:cubicBezTo>
                    <a:pt x="128" y="248"/>
                    <a:pt x="128" y="248"/>
                    <a:pt x="128" y="248"/>
                  </a:cubicBezTo>
                  <a:cubicBezTo>
                    <a:pt x="160" y="211"/>
                    <a:pt x="202" y="179"/>
                    <a:pt x="260" y="179"/>
                  </a:cubicBezTo>
                  <a:cubicBezTo>
                    <a:pt x="327" y="179"/>
                    <a:pt x="360" y="219"/>
                    <a:pt x="360" y="297"/>
                  </a:cubicBezTo>
                  <a:cubicBezTo>
                    <a:pt x="360" y="509"/>
                    <a:pt x="360" y="509"/>
                    <a:pt x="360" y="509"/>
                  </a:cubicBezTo>
                  <a:cubicBezTo>
                    <a:pt x="360" y="535"/>
                    <a:pt x="371" y="540"/>
                    <a:pt x="407" y="543"/>
                  </a:cubicBezTo>
                  <a:cubicBezTo>
                    <a:pt x="407" y="563"/>
                    <a:pt x="407" y="563"/>
                    <a:pt x="407" y="563"/>
                  </a:cubicBezTo>
                  <a:cubicBezTo>
                    <a:pt x="232" y="563"/>
                    <a:pt x="232" y="563"/>
                    <a:pt x="232" y="563"/>
                  </a:cubicBezTo>
                  <a:cubicBezTo>
                    <a:pt x="232" y="543"/>
                    <a:pt x="232" y="543"/>
                    <a:pt x="232" y="543"/>
                  </a:cubicBezTo>
                  <a:cubicBezTo>
                    <a:pt x="268" y="540"/>
                    <a:pt x="279" y="535"/>
                    <a:pt x="279" y="509"/>
                  </a:cubicBezTo>
                  <a:cubicBezTo>
                    <a:pt x="279" y="298"/>
                    <a:pt x="279" y="298"/>
                    <a:pt x="279" y="298"/>
                  </a:cubicBezTo>
                  <a:cubicBezTo>
                    <a:pt x="279" y="250"/>
                    <a:pt x="260" y="229"/>
                    <a:pt x="219" y="229"/>
                  </a:cubicBezTo>
                  <a:cubicBezTo>
                    <a:pt x="185" y="229"/>
                    <a:pt x="153" y="246"/>
                    <a:pt x="128" y="266"/>
                  </a:cubicBezTo>
                  <a:cubicBezTo>
                    <a:pt x="128" y="509"/>
                    <a:pt x="128" y="509"/>
                    <a:pt x="128" y="509"/>
                  </a:cubicBezTo>
                  <a:cubicBezTo>
                    <a:pt x="128" y="535"/>
                    <a:pt x="139" y="540"/>
                    <a:pt x="175" y="543"/>
                  </a:cubicBezTo>
                  <a:cubicBezTo>
                    <a:pt x="175" y="563"/>
                    <a:pt x="175" y="563"/>
                    <a:pt x="175" y="563"/>
                  </a:cubicBezTo>
                  <a:cubicBezTo>
                    <a:pt x="0" y="563"/>
                    <a:pt x="0" y="563"/>
                    <a:pt x="0" y="563"/>
                  </a:cubicBezTo>
                  <a:cubicBezTo>
                    <a:pt x="0" y="543"/>
                    <a:pt x="0" y="543"/>
                    <a:pt x="0" y="543"/>
                  </a:cubicBezTo>
                  <a:cubicBezTo>
                    <a:pt x="36" y="540"/>
                    <a:pt x="47" y="535"/>
                    <a:pt x="47" y="509"/>
                  </a:cubicBezTo>
                  <a:lnTo>
                    <a:pt x="47" y="7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33"/>
            <p:cNvSpPr/>
            <p:nvPr/>
          </p:nvSpPr>
          <p:spPr>
            <a:xfrm>
              <a:off x="987" y="3838"/>
              <a:ext cx="53" cy="59"/>
            </a:xfrm>
            <a:custGeom>
              <a:avLst/>
              <a:gdLst/>
              <a:ahLst/>
              <a:cxnLst/>
              <a:rect l="l" t="t" r="r" b="b"/>
              <a:pathLst>
                <a:path w="348" h="392" extrusionOk="0">
                  <a:moveTo>
                    <a:pt x="206" y="311"/>
                  </a:moveTo>
                  <a:cubicBezTo>
                    <a:pt x="206" y="176"/>
                    <a:pt x="206" y="176"/>
                    <a:pt x="206" y="176"/>
                  </a:cubicBezTo>
                  <a:cubicBezTo>
                    <a:pt x="131" y="207"/>
                    <a:pt x="131" y="207"/>
                    <a:pt x="131" y="207"/>
                  </a:cubicBezTo>
                  <a:cubicBezTo>
                    <a:pt x="97" y="220"/>
                    <a:pt x="77" y="238"/>
                    <a:pt x="77" y="277"/>
                  </a:cubicBezTo>
                  <a:cubicBezTo>
                    <a:pt x="77" y="316"/>
                    <a:pt x="97" y="343"/>
                    <a:pt x="137" y="343"/>
                  </a:cubicBezTo>
                  <a:cubicBezTo>
                    <a:pt x="162" y="343"/>
                    <a:pt x="181" y="331"/>
                    <a:pt x="206" y="311"/>
                  </a:cubicBezTo>
                  <a:moveTo>
                    <a:pt x="287" y="304"/>
                  </a:moveTo>
                  <a:cubicBezTo>
                    <a:pt x="287" y="333"/>
                    <a:pt x="293" y="348"/>
                    <a:pt x="313" y="348"/>
                  </a:cubicBezTo>
                  <a:cubicBezTo>
                    <a:pt x="324" y="348"/>
                    <a:pt x="334" y="345"/>
                    <a:pt x="344" y="340"/>
                  </a:cubicBezTo>
                  <a:cubicBezTo>
                    <a:pt x="348" y="353"/>
                    <a:pt x="348" y="353"/>
                    <a:pt x="348" y="353"/>
                  </a:cubicBezTo>
                  <a:cubicBezTo>
                    <a:pt x="329" y="379"/>
                    <a:pt x="304" y="392"/>
                    <a:pt x="273" y="392"/>
                  </a:cubicBezTo>
                  <a:cubicBezTo>
                    <a:pt x="236" y="392"/>
                    <a:pt x="214" y="367"/>
                    <a:pt x="208" y="328"/>
                  </a:cubicBezTo>
                  <a:cubicBezTo>
                    <a:pt x="183" y="357"/>
                    <a:pt x="144" y="391"/>
                    <a:pt x="94" y="391"/>
                  </a:cubicBezTo>
                  <a:cubicBezTo>
                    <a:pt x="36" y="391"/>
                    <a:pt x="0" y="355"/>
                    <a:pt x="0" y="299"/>
                  </a:cubicBezTo>
                  <a:cubicBezTo>
                    <a:pt x="0" y="238"/>
                    <a:pt x="44" y="213"/>
                    <a:pt x="100" y="192"/>
                  </a:cubicBezTo>
                  <a:cubicBezTo>
                    <a:pt x="206" y="153"/>
                    <a:pt x="206" y="153"/>
                    <a:pt x="206" y="153"/>
                  </a:cubicBezTo>
                  <a:cubicBezTo>
                    <a:pt x="206" y="99"/>
                    <a:pt x="206" y="99"/>
                    <a:pt x="206" y="99"/>
                  </a:cubicBezTo>
                  <a:cubicBezTo>
                    <a:pt x="206" y="53"/>
                    <a:pt x="190" y="20"/>
                    <a:pt x="147" y="20"/>
                  </a:cubicBezTo>
                  <a:cubicBezTo>
                    <a:pt x="108" y="20"/>
                    <a:pt x="93" y="47"/>
                    <a:pt x="93" y="83"/>
                  </a:cubicBezTo>
                  <a:cubicBezTo>
                    <a:pt x="93" y="96"/>
                    <a:pt x="95" y="108"/>
                    <a:pt x="98" y="123"/>
                  </a:cubicBezTo>
                  <a:cubicBezTo>
                    <a:pt x="51" y="130"/>
                    <a:pt x="51" y="130"/>
                    <a:pt x="51" y="130"/>
                  </a:cubicBezTo>
                  <a:cubicBezTo>
                    <a:pt x="32" y="124"/>
                    <a:pt x="21" y="109"/>
                    <a:pt x="21" y="88"/>
                  </a:cubicBezTo>
                  <a:cubicBezTo>
                    <a:pt x="21" y="31"/>
                    <a:pt x="80" y="0"/>
                    <a:pt x="155" y="0"/>
                  </a:cubicBezTo>
                  <a:cubicBezTo>
                    <a:pt x="242" y="0"/>
                    <a:pt x="287" y="35"/>
                    <a:pt x="287" y="114"/>
                  </a:cubicBezTo>
                  <a:lnTo>
                    <a:pt x="287" y="30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33"/>
            <p:cNvSpPr/>
            <p:nvPr/>
          </p:nvSpPr>
          <p:spPr>
            <a:xfrm>
              <a:off x="1043" y="3838"/>
              <a:ext cx="39" cy="58"/>
            </a:xfrm>
            <a:custGeom>
              <a:avLst/>
              <a:gdLst/>
              <a:ahLst/>
              <a:cxnLst/>
              <a:rect l="l" t="t" r="r" b="b"/>
              <a:pathLst>
                <a:path w="256" h="384" extrusionOk="0">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33"/>
            <p:cNvSpPr/>
            <p:nvPr/>
          </p:nvSpPr>
          <p:spPr>
            <a:xfrm>
              <a:off x="1085" y="3811"/>
              <a:ext cx="27" cy="85"/>
            </a:xfrm>
            <a:custGeom>
              <a:avLst/>
              <a:gdLst/>
              <a:ahLst/>
              <a:cxnLst/>
              <a:rect l="l" t="t" r="r" b="b"/>
              <a:pathLst>
                <a:path w="176" h="563" extrusionOk="0">
                  <a:moveTo>
                    <a:pt x="128" y="509"/>
                  </a:moveTo>
                  <a:cubicBezTo>
                    <a:pt x="128" y="535"/>
                    <a:pt x="140" y="540"/>
                    <a:pt x="176" y="543"/>
                  </a:cubicBezTo>
                  <a:cubicBezTo>
                    <a:pt x="176" y="563"/>
                    <a:pt x="176" y="563"/>
                    <a:pt x="176" y="563"/>
                  </a:cubicBezTo>
                  <a:cubicBezTo>
                    <a:pt x="0" y="563"/>
                    <a:pt x="0" y="563"/>
                    <a:pt x="0" y="563"/>
                  </a:cubicBezTo>
                  <a:cubicBezTo>
                    <a:pt x="0" y="543"/>
                    <a:pt x="0" y="543"/>
                    <a:pt x="0" y="543"/>
                  </a:cubicBezTo>
                  <a:cubicBezTo>
                    <a:pt x="36" y="540"/>
                    <a:pt x="48" y="535"/>
                    <a:pt x="48" y="509"/>
                  </a:cubicBezTo>
                  <a:cubicBezTo>
                    <a:pt x="48" y="70"/>
                    <a:pt x="48" y="70"/>
                    <a:pt x="48" y="70"/>
                  </a:cubicBezTo>
                  <a:cubicBezTo>
                    <a:pt x="2" y="46"/>
                    <a:pt x="2" y="46"/>
                    <a:pt x="2" y="46"/>
                  </a:cubicBezTo>
                  <a:cubicBezTo>
                    <a:pt x="2" y="35"/>
                    <a:pt x="2" y="35"/>
                    <a:pt x="2" y="35"/>
                  </a:cubicBezTo>
                  <a:cubicBezTo>
                    <a:pt x="116" y="0"/>
                    <a:pt x="116" y="0"/>
                    <a:pt x="116" y="0"/>
                  </a:cubicBezTo>
                  <a:cubicBezTo>
                    <a:pt x="128" y="0"/>
                    <a:pt x="128" y="0"/>
                    <a:pt x="128" y="0"/>
                  </a:cubicBezTo>
                  <a:lnTo>
                    <a:pt x="128" y="50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33"/>
            <p:cNvSpPr/>
            <p:nvPr/>
          </p:nvSpPr>
          <p:spPr>
            <a:xfrm>
              <a:off x="1117" y="3838"/>
              <a:ext cx="47" cy="59"/>
            </a:xfrm>
            <a:custGeom>
              <a:avLst/>
              <a:gdLst/>
              <a:ahLst/>
              <a:cxnLst/>
              <a:rect l="l" t="t" r="r" b="b"/>
              <a:pathLst>
                <a:path w="314" h="392" extrusionOk="0">
                  <a:moveTo>
                    <a:pt x="75" y="138"/>
                  </a:moveTo>
                  <a:cubicBezTo>
                    <a:pt x="235" y="138"/>
                    <a:pt x="235" y="138"/>
                    <a:pt x="235" y="138"/>
                  </a:cubicBezTo>
                  <a:cubicBezTo>
                    <a:pt x="235" y="72"/>
                    <a:pt x="214" y="24"/>
                    <a:pt x="163" y="24"/>
                  </a:cubicBezTo>
                  <a:cubicBezTo>
                    <a:pt x="111" y="24"/>
                    <a:pt x="81" y="73"/>
                    <a:pt x="75" y="138"/>
                  </a:cubicBezTo>
                  <a:moveTo>
                    <a:pt x="310" y="146"/>
                  </a:moveTo>
                  <a:cubicBezTo>
                    <a:pt x="310" y="161"/>
                    <a:pt x="310" y="161"/>
                    <a:pt x="310" y="161"/>
                  </a:cubicBezTo>
                  <a:cubicBezTo>
                    <a:pt x="73" y="161"/>
                    <a:pt x="73" y="161"/>
                    <a:pt x="73" y="161"/>
                  </a:cubicBezTo>
                  <a:cubicBezTo>
                    <a:pt x="68" y="271"/>
                    <a:pt x="124" y="334"/>
                    <a:pt x="196" y="334"/>
                  </a:cubicBezTo>
                  <a:cubicBezTo>
                    <a:pt x="247" y="334"/>
                    <a:pt x="279" y="312"/>
                    <a:pt x="304" y="273"/>
                  </a:cubicBezTo>
                  <a:cubicBezTo>
                    <a:pt x="314" y="278"/>
                    <a:pt x="314" y="278"/>
                    <a:pt x="314" y="278"/>
                  </a:cubicBezTo>
                  <a:cubicBezTo>
                    <a:pt x="297" y="345"/>
                    <a:pt x="245" y="392"/>
                    <a:pt x="167" y="392"/>
                  </a:cubicBezTo>
                  <a:cubicBezTo>
                    <a:pt x="63" y="392"/>
                    <a:pt x="0" y="312"/>
                    <a:pt x="0" y="206"/>
                  </a:cubicBezTo>
                  <a:cubicBezTo>
                    <a:pt x="0" y="86"/>
                    <a:pt x="73" y="0"/>
                    <a:pt x="169" y="0"/>
                  </a:cubicBezTo>
                  <a:cubicBezTo>
                    <a:pt x="261" y="0"/>
                    <a:pt x="310" y="63"/>
                    <a:pt x="310" y="14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33"/>
            <p:cNvSpPr/>
            <p:nvPr/>
          </p:nvSpPr>
          <p:spPr>
            <a:xfrm>
              <a:off x="1172" y="3838"/>
              <a:ext cx="40" cy="59"/>
            </a:xfrm>
            <a:custGeom>
              <a:avLst/>
              <a:gdLst/>
              <a:ahLst/>
              <a:cxnLst/>
              <a:rect l="l" t="t" r="r" b="b"/>
              <a:pathLst>
                <a:path w="267" h="392" extrusionOk="0">
                  <a:moveTo>
                    <a:pt x="4" y="356"/>
                  </a:moveTo>
                  <a:cubicBezTo>
                    <a:pt x="0" y="257"/>
                    <a:pt x="0" y="257"/>
                    <a:pt x="0" y="257"/>
                  </a:cubicBezTo>
                  <a:cubicBezTo>
                    <a:pt x="23" y="257"/>
                    <a:pt x="23" y="257"/>
                    <a:pt x="23" y="257"/>
                  </a:cubicBezTo>
                  <a:cubicBezTo>
                    <a:pt x="40" y="321"/>
                    <a:pt x="76" y="369"/>
                    <a:pt x="131" y="369"/>
                  </a:cubicBezTo>
                  <a:cubicBezTo>
                    <a:pt x="172" y="369"/>
                    <a:pt x="204" y="348"/>
                    <a:pt x="204" y="306"/>
                  </a:cubicBezTo>
                  <a:cubicBezTo>
                    <a:pt x="204" y="266"/>
                    <a:pt x="177" y="249"/>
                    <a:pt x="116" y="226"/>
                  </a:cubicBezTo>
                  <a:cubicBezTo>
                    <a:pt x="42" y="199"/>
                    <a:pt x="5" y="171"/>
                    <a:pt x="5" y="107"/>
                  </a:cubicBezTo>
                  <a:cubicBezTo>
                    <a:pt x="5" y="40"/>
                    <a:pt x="55" y="0"/>
                    <a:pt x="130" y="0"/>
                  </a:cubicBezTo>
                  <a:cubicBezTo>
                    <a:pt x="176" y="0"/>
                    <a:pt x="213" y="11"/>
                    <a:pt x="243" y="30"/>
                  </a:cubicBezTo>
                  <a:cubicBezTo>
                    <a:pt x="243" y="117"/>
                    <a:pt x="243" y="117"/>
                    <a:pt x="243" y="117"/>
                  </a:cubicBezTo>
                  <a:cubicBezTo>
                    <a:pt x="222" y="117"/>
                    <a:pt x="222" y="117"/>
                    <a:pt x="222" y="117"/>
                  </a:cubicBezTo>
                  <a:cubicBezTo>
                    <a:pt x="209" y="64"/>
                    <a:pt x="180" y="22"/>
                    <a:pt x="128" y="22"/>
                  </a:cubicBezTo>
                  <a:cubicBezTo>
                    <a:pt x="89" y="22"/>
                    <a:pt x="67" y="45"/>
                    <a:pt x="67" y="78"/>
                  </a:cubicBezTo>
                  <a:cubicBezTo>
                    <a:pt x="67" y="114"/>
                    <a:pt x="89" y="132"/>
                    <a:pt x="150" y="154"/>
                  </a:cubicBezTo>
                  <a:cubicBezTo>
                    <a:pt x="223" y="181"/>
                    <a:pt x="267" y="210"/>
                    <a:pt x="267" y="276"/>
                  </a:cubicBezTo>
                  <a:cubicBezTo>
                    <a:pt x="267" y="348"/>
                    <a:pt x="212" y="392"/>
                    <a:pt x="130" y="392"/>
                  </a:cubicBezTo>
                  <a:cubicBezTo>
                    <a:pt x="78" y="392"/>
                    <a:pt x="32" y="377"/>
                    <a:pt x="4" y="35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33"/>
            <p:cNvSpPr/>
            <p:nvPr/>
          </p:nvSpPr>
          <p:spPr>
            <a:xfrm>
              <a:off x="1244" y="3818"/>
              <a:ext cx="50" cy="79"/>
            </a:xfrm>
            <a:custGeom>
              <a:avLst/>
              <a:gdLst/>
              <a:ahLst/>
              <a:cxnLst/>
              <a:rect l="l" t="t" r="r" b="b"/>
              <a:pathLst>
                <a:path w="334" h="520" extrusionOk="0">
                  <a:moveTo>
                    <a:pt x="5" y="473"/>
                  </a:moveTo>
                  <a:cubicBezTo>
                    <a:pt x="0" y="350"/>
                    <a:pt x="0" y="350"/>
                    <a:pt x="0" y="350"/>
                  </a:cubicBezTo>
                  <a:cubicBezTo>
                    <a:pt x="26" y="350"/>
                    <a:pt x="26" y="350"/>
                    <a:pt x="26" y="350"/>
                  </a:cubicBezTo>
                  <a:cubicBezTo>
                    <a:pt x="42" y="440"/>
                    <a:pt x="87" y="494"/>
                    <a:pt x="160" y="494"/>
                  </a:cubicBezTo>
                  <a:cubicBezTo>
                    <a:pt x="224" y="494"/>
                    <a:pt x="262" y="458"/>
                    <a:pt x="262" y="405"/>
                  </a:cubicBezTo>
                  <a:cubicBezTo>
                    <a:pt x="262" y="348"/>
                    <a:pt x="230" y="326"/>
                    <a:pt x="139" y="290"/>
                  </a:cubicBezTo>
                  <a:cubicBezTo>
                    <a:pt x="61" y="259"/>
                    <a:pt x="5" y="224"/>
                    <a:pt x="5" y="140"/>
                  </a:cubicBezTo>
                  <a:cubicBezTo>
                    <a:pt x="5" y="60"/>
                    <a:pt x="67" y="0"/>
                    <a:pt x="164" y="0"/>
                  </a:cubicBezTo>
                  <a:cubicBezTo>
                    <a:pt x="222" y="0"/>
                    <a:pt x="275" y="16"/>
                    <a:pt x="311" y="42"/>
                  </a:cubicBezTo>
                  <a:cubicBezTo>
                    <a:pt x="311" y="149"/>
                    <a:pt x="311" y="149"/>
                    <a:pt x="311" y="149"/>
                  </a:cubicBezTo>
                  <a:cubicBezTo>
                    <a:pt x="287" y="149"/>
                    <a:pt x="287" y="149"/>
                    <a:pt x="287" y="149"/>
                  </a:cubicBezTo>
                  <a:cubicBezTo>
                    <a:pt x="275" y="69"/>
                    <a:pt x="233" y="26"/>
                    <a:pt x="164" y="26"/>
                  </a:cubicBezTo>
                  <a:cubicBezTo>
                    <a:pt x="110" y="26"/>
                    <a:pt x="77" y="60"/>
                    <a:pt x="77" y="107"/>
                  </a:cubicBezTo>
                  <a:cubicBezTo>
                    <a:pt x="77" y="160"/>
                    <a:pt x="103" y="181"/>
                    <a:pt x="182" y="212"/>
                  </a:cubicBezTo>
                  <a:cubicBezTo>
                    <a:pt x="280" y="251"/>
                    <a:pt x="334" y="288"/>
                    <a:pt x="334" y="373"/>
                  </a:cubicBezTo>
                  <a:cubicBezTo>
                    <a:pt x="334" y="468"/>
                    <a:pt x="255" y="520"/>
                    <a:pt x="160" y="520"/>
                  </a:cubicBezTo>
                  <a:cubicBezTo>
                    <a:pt x="94" y="520"/>
                    <a:pt x="37" y="499"/>
                    <a:pt x="5" y="473"/>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33"/>
            <p:cNvSpPr/>
            <p:nvPr/>
          </p:nvSpPr>
          <p:spPr>
            <a:xfrm>
              <a:off x="1300" y="3825"/>
              <a:ext cx="37" cy="72"/>
            </a:xfrm>
            <a:custGeom>
              <a:avLst/>
              <a:gdLst/>
              <a:ahLst/>
              <a:cxnLst/>
              <a:rect l="l" t="t" r="r" b="b"/>
              <a:pathLst>
                <a:path w="246" h="476" extrusionOk="0">
                  <a:moveTo>
                    <a:pt x="127" y="91"/>
                  </a:moveTo>
                  <a:cubicBezTo>
                    <a:pt x="225" y="91"/>
                    <a:pt x="225" y="91"/>
                    <a:pt x="225" y="91"/>
                  </a:cubicBezTo>
                  <a:cubicBezTo>
                    <a:pt x="225" y="121"/>
                    <a:pt x="225" y="121"/>
                    <a:pt x="225" y="121"/>
                  </a:cubicBezTo>
                  <a:cubicBezTo>
                    <a:pt x="127" y="121"/>
                    <a:pt x="127" y="121"/>
                    <a:pt x="127" y="121"/>
                  </a:cubicBezTo>
                  <a:cubicBezTo>
                    <a:pt x="127" y="359"/>
                    <a:pt x="127" y="359"/>
                    <a:pt x="127" y="359"/>
                  </a:cubicBezTo>
                  <a:cubicBezTo>
                    <a:pt x="127" y="408"/>
                    <a:pt x="145" y="428"/>
                    <a:pt x="182" y="428"/>
                  </a:cubicBezTo>
                  <a:cubicBezTo>
                    <a:pt x="204" y="428"/>
                    <a:pt x="219" y="422"/>
                    <a:pt x="238" y="408"/>
                  </a:cubicBezTo>
                  <a:cubicBezTo>
                    <a:pt x="246" y="419"/>
                    <a:pt x="246" y="419"/>
                    <a:pt x="246" y="419"/>
                  </a:cubicBezTo>
                  <a:cubicBezTo>
                    <a:pt x="225" y="450"/>
                    <a:pt x="191" y="476"/>
                    <a:pt x="143"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33"/>
            <p:cNvSpPr/>
            <p:nvPr/>
          </p:nvSpPr>
          <p:spPr>
            <a:xfrm>
              <a:off x="1339" y="3838"/>
              <a:ext cx="61" cy="59"/>
            </a:xfrm>
            <a:custGeom>
              <a:avLst/>
              <a:gdLst/>
              <a:ahLst/>
              <a:cxnLst/>
              <a:rect l="l" t="t" r="r" b="b"/>
              <a:pathLst>
                <a:path w="404" h="391" extrusionOk="0">
                  <a:moveTo>
                    <a:pt x="353" y="311"/>
                  </a:moveTo>
                  <a:cubicBezTo>
                    <a:pt x="353" y="335"/>
                    <a:pt x="355" y="342"/>
                    <a:pt x="385" y="345"/>
                  </a:cubicBezTo>
                  <a:cubicBezTo>
                    <a:pt x="404" y="346"/>
                    <a:pt x="404" y="346"/>
                    <a:pt x="404" y="346"/>
                  </a:cubicBezTo>
                  <a:cubicBezTo>
                    <a:pt x="404" y="365"/>
                    <a:pt x="404" y="365"/>
                    <a:pt x="404" y="365"/>
                  </a:cubicBezTo>
                  <a:cubicBezTo>
                    <a:pt x="285" y="391"/>
                    <a:pt x="285" y="391"/>
                    <a:pt x="285" y="391"/>
                  </a:cubicBezTo>
                  <a:cubicBezTo>
                    <a:pt x="270" y="391"/>
                    <a:pt x="270" y="391"/>
                    <a:pt x="270" y="391"/>
                  </a:cubicBezTo>
                  <a:cubicBezTo>
                    <a:pt x="273" y="322"/>
                    <a:pt x="273" y="322"/>
                    <a:pt x="273" y="322"/>
                  </a:cubicBezTo>
                  <a:cubicBezTo>
                    <a:pt x="240" y="357"/>
                    <a:pt x="202" y="391"/>
                    <a:pt x="149" y="391"/>
                  </a:cubicBezTo>
                  <a:cubicBezTo>
                    <a:pt x="86" y="391"/>
                    <a:pt x="48" y="356"/>
                    <a:pt x="48" y="276"/>
                  </a:cubicBezTo>
                  <a:cubicBezTo>
                    <a:pt x="48" y="82"/>
                    <a:pt x="48" y="82"/>
                    <a:pt x="48" y="82"/>
                  </a:cubicBezTo>
                  <a:cubicBezTo>
                    <a:pt x="48" y="57"/>
                    <a:pt x="42" y="49"/>
                    <a:pt x="11" y="44"/>
                  </a:cubicBezTo>
                  <a:cubicBezTo>
                    <a:pt x="0" y="42"/>
                    <a:pt x="0" y="42"/>
                    <a:pt x="0" y="42"/>
                  </a:cubicBezTo>
                  <a:cubicBezTo>
                    <a:pt x="0" y="23"/>
                    <a:pt x="0" y="23"/>
                    <a:pt x="0" y="23"/>
                  </a:cubicBezTo>
                  <a:cubicBezTo>
                    <a:pt x="120" y="0"/>
                    <a:pt x="120" y="0"/>
                    <a:pt x="120" y="0"/>
                  </a:cubicBezTo>
                  <a:cubicBezTo>
                    <a:pt x="131" y="0"/>
                    <a:pt x="131" y="0"/>
                    <a:pt x="131" y="0"/>
                  </a:cubicBezTo>
                  <a:cubicBezTo>
                    <a:pt x="128" y="82"/>
                    <a:pt x="128" y="82"/>
                    <a:pt x="128" y="82"/>
                  </a:cubicBezTo>
                  <a:cubicBezTo>
                    <a:pt x="128" y="263"/>
                    <a:pt x="128" y="263"/>
                    <a:pt x="128" y="263"/>
                  </a:cubicBezTo>
                  <a:cubicBezTo>
                    <a:pt x="128" y="312"/>
                    <a:pt x="146" y="340"/>
                    <a:pt x="188" y="340"/>
                  </a:cubicBezTo>
                  <a:cubicBezTo>
                    <a:pt x="222" y="340"/>
                    <a:pt x="247" y="324"/>
                    <a:pt x="273" y="306"/>
                  </a:cubicBezTo>
                  <a:cubicBezTo>
                    <a:pt x="273" y="82"/>
                    <a:pt x="273" y="82"/>
                    <a:pt x="273" y="82"/>
                  </a:cubicBezTo>
                  <a:cubicBezTo>
                    <a:pt x="273" y="57"/>
                    <a:pt x="268" y="49"/>
                    <a:pt x="237" y="44"/>
                  </a:cubicBezTo>
                  <a:cubicBezTo>
                    <a:pt x="226" y="42"/>
                    <a:pt x="226" y="42"/>
                    <a:pt x="226" y="42"/>
                  </a:cubicBezTo>
                  <a:cubicBezTo>
                    <a:pt x="226" y="23"/>
                    <a:pt x="226" y="23"/>
                    <a:pt x="226" y="23"/>
                  </a:cubicBezTo>
                  <a:cubicBezTo>
                    <a:pt x="345" y="0"/>
                    <a:pt x="345" y="0"/>
                    <a:pt x="345" y="0"/>
                  </a:cubicBezTo>
                  <a:cubicBezTo>
                    <a:pt x="356" y="0"/>
                    <a:pt x="356" y="0"/>
                    <a:pt x="356" y="0"/>
                  </a:cubicBezTo>
                  <a:cubicBezTo>
                    <a:pt x="353" y="79"/>
                    <a:pt x="353" y="79"/>
                    <a:pt x="353" y="79"/>
                  </a:cubicBezTo>
                  <a:lnTo>
                    <a:pt x="353" y="31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33"/>
            <p:cNvSpPr/>
            <p:nvPr/>
          </p:nvSpPr>
          <p:spPr>
            <a:xfrm>
              <a:off x="1404" y="3838"/>
              <a:ext cx="39" cy="58"/>
            </a:xfrm>
            <a:custGeom>
              <a:avLst/>
              <a:gdLst/>
              <a:ahLst/>
              <a:cxnLst/>
              <a:rect l="l" t="t" r="r" b="b"/>
              <a:pathLst>
                <a:path w="256" h="384" extrusionOk="0">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33"/>
            <p:cNvSpPr/>
            <p:nvPr/>
          </p:nvSpPr>
          <p:spPr>
            <a:xfrm>
              <a:off x="1447" y="3825"/>
              <a:ext cx="37" cy="72"/>
            </a:xfrm>
            <a:custGeom>
              <a:avLst/>
              <a:gdLst/>
              <a:ahLst/>
              <a:cxnLst/>
              <a:rect l="l" t="t" r="r" b="b"/>
              <a:pathLst>
                <a:path w="246" h="476" extrusionOk="0">
                  <a:moveTo>
                    <a:pt x="127" y="91"/>
                  </a:moveTo>
                  <a:cubicBezTo>
                    <a:pt x="226" y="91"/>
                    <a:pt x="226" y="91"/>
                    <a:pt x="226" y="91"/>
                  </a:cubicBezTo>
                  <a:cubicBezTo>
                    <a:pt x="226" y="121"/>
                    <a:pt x="226" y="121"/>
                    <a:pt x="226" y="121"/>
                  </a:cubicBezTo>
                  <a:cubicBezTo>
                    <a:pt x="127" y="121"/>
                    <a:pt x="127" y="121"/>
                    <a:pt x="127" y="121"/>
                  </a:cubicBezTo>
                  <a:cubicBezTo>
                    <a:pt x="127" y="359"/>
                    <a:pt x="127" y="359"/>
                    <a:pt x="127" y="359"/>
                  </a:cubicBezTo>
                  <a:cubicBezTo>
                    <a:pt x="127" y="408"/>
                    <a:pt x="145" y="428"/>
                    <a:pt x="183" y="428"/>
                  </a:cubicBezTo>
                  <a:cubicBezTo>
                    <a:pt x="204" y="428"/>
                    <a:pt x="219" y="422"/>
                    <a:pt x="238" y="408"/>
                  </a:cubicBezTo>
                  <a:cubicBezTo>
                    <a:pt x="246" y="419"/>
                    <a:pt x="246" y="419"/>
                    <a:pt x="246" y="419"/>
                  </a:cubicBezTo>
                  <a:cubicBezTo>
                    <a:pt x="225" y="450"/>
                    <a:pt x="191" y="476"/>
                    <a:pt x="144"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33"/>
            <p:cNvSpPr/>
            <p:nvPr/>
          </p:nvSpPr>
          <p:spPr>
            <a:xfrm>
              <a:off x="851" y="3928"/>
              <a:ext cx="76" cy="77"/>
            </a:xfrm>
            <a:custGeom>
              <a:avLst/>
              <a:gdLst/>
              <a:ahLst/>
              <a:cxnLst/>
              <a:rect l="l" t="t" r="r" b="b"/>
              <a:pathLst>
                <a:path w="504" h="513" extrusionOk="0">
                  <a:moveTo>
                    <a:pt x="146" y="325"/>
                  </a:moveTo>
                  <a:cubicBezTo>
                    <a:pt x="146" y="416"/>
                    <a:pt x="188" y="470"/>
                    <a:pt x="267" y="470"/>
                  </a:cubicBezTo>
                  <a:cubicBezTo>
                    <a:pt x="355" y="470"/>
                    <a:pt x="411" y="426"/>
                    <a:pt x="411" y="320"/>
                  </a:cubicBezTo>
                  <a:cubicBezTo>
                    <a:pt x="411" y="73"/>
                    <a:pt x="411" y="73"/>
                    <a:pt x="411" y="73"/>
                  </a:cubicBezTo>
                  <a:cubicBezTo>
                    <a:pt x="411" y="33"/>
                    <a:pt x="401" y="27"/>
                    <a:pt x="341" y="22"/>
                  </a:cubicBezTo>
                  <a:cubicBezTo>
                    <a:pt x="341" y="0"/>
                    <a:pt x="341" y="0"/>
                    <a:pt x="341" y="0"/>
                  </a:cubicBezTo>
                  <a:cubicBezTo>
                    <a:pt x="504" y="0"/>
                    <a:pt x="504" y="0"/>
                    <a:pt x="504" y="0"/>
                  </a:cubicBezTo>
                  <a:cubicBezTo>
                    <a:pt x="504" y="22"/>
                    <a:pt x="504" y="22"/>
                    <a:pt x="504" y="22"/>
                  </a:cubicBezTo>
                  <a:cubicBezTo>
                    <a:pt x="452" y="28"/>
                    <a:pt x="443" y="33"/>
                    <a:pt x="443" y="73"/>
                  </a:cubicBezTo>
                  <a:cubicBezTo>
                    <a:pt x="443" y="333"/>
                    <a:pt x="443" y="333"/>
                    <a:pt x="443" y="333"/>
                  </a:cubicBezTo>
                  <a:cubicBezTo>
                    <a:pt x="443" y="455"/>
                    <a:pt x="361" y="513"/>
                    <a:pt x="258" y="513"/>
                  </a:cubicBezTo>
                  <a:cubicBezTo>
                    <a:pt x="137" y="513"/>
                    <a:pt x="61" y="455"/>
                    <a:pt x="61" y="331"/>
                  </a:cubicBezTo>
                  <a:cubicBezTo>
                    <a:pt x="61" y="73"/>
                    <a:pt x="61" y="73"/>
                    <a:pt x="61" y="73"/>
                  </a:cubicBezTo>
                  <a:cubicBezTo>
                    <a:pt x="61" y="32"/>
                    <a:pt x="52" y="28"/>
                    <a:pt x="0" y="22"/>
                  </a:cubicBezTo>
                  <a:cubicBezTo>
                    <a:pt x="0" y="0"/>
                    <a:pt x="0" y="0"/>
                    <a:pt x="0" y="0"/>
                  </a:cubicBezTo>
                  <a:cubicBezTo>
                    <a:pt x="207" y="0"/>
                    <a:pt x="207" y="0"/>
                    <a:pt x="207" y="0"/>
                  </a:cubicBezTo>
                  <a:cubicBezTo>
                    <a:pt x="207" y="22"/>
                    <a:pt x="207" y="22"/>
                    <a:pt x="207" y="22"/>
                  </a:cubicBezTo>
                  <a:cubicBezTo>
                    <a:pt x="154" y="28"/>
                    <a:pt x="146" y="32"/>
                    <a:pt x="146" y="73"/>
                  </a:cubicBezTo>
                  <a:lnTo>
                    <a:pt x="146" y="3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33"/>
            <p:cNvSpPr/>
            <p:nvPr/>
          </p:nvSpPr>
          <p:spPr>
            <a:xfrm>
              <a:off x="930" y="3946"/>
              <a:ext cx="61" cy="58"/>
            </a:xfrm>
            <a:custGeom>
              <a:avLst/>
              <a:gdLst/>
              <a:ahLst/>
              <a:cxnLst/>
              <a:rect l="l" t="t" r="r" b="b"/>
              <a:pathLst>
                <a:path w="407" h="384" extrusionOk="0">
                  <a:moveTo>
                    <a:pt x="279" y="119"/>
                  </a:moveTo>
                  <a:cubicBezTo>
                    <a:pt x="279" y="71"/>
                    <a:pt x="260" y="50"/>
                    <a:pt x="219" y="50"/>
                  </a:cubicBezTo>
                  <a:cubicBezTo>
                    <a:pt x="185" y="50"/>
                    <a:pt x="153" y="67"/>
                    <a:pt x="128" y="87"/>
                  </a:cubicBezTo>
                  <a:cubicBezTo>
                    <a:pt x="128" y="330"/>
                    <a:pt x="128" y="330"/>
                    <a:pt x="128" y="330"/>
                  </a:cubicBezTo>
                  <a:cubicBezTo>
                    <a:pt x="128" y="356"/>
                    <a:pt x="140" y="361"/>
                    <a:pt x="175" y="364"/>
                  </a:cubicBezTo>
                  <a:cubicBezTo>
                    <a:pt x="175" y="384"/>
                    <a:pt x="175" y="384"/>
                    <a:pt x="175"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9" y="0"/>
                    <a:pt x="119" y="0"/>
                    <a:pt x="119" y="0"/>
                  </a:cubicBezTo>
                  <a:cubicBezTo>
                    <a:pt x="131" y="0"/>
                    <a:pt x="131" y="0"/>
                    <a:pt x="131" y="0"/>
                  </a:cubicBezTo>
                  <a:cubicBezTo>
                    <a:pt x="128" y="69"/>
                    <a:pt x="128" y="69"/>
                    <a:pt x="128" y="69"/>
                  </a:cubicBezTo>
                  <a:cubicBezTo>
                    <a:pt x="160" y="32"/>
                    <a:pt x="202" y="0"/>
                    <a:pt x="260" y="0"/>
                  </a:cubicBezTo>
                  <a:cubicBezTo>
                    <a:pt x="327" y="0"/>
                    <a:pt x="360" y="38"/>
                    <a:pt x="360" y="116"/>
                  </a:cubicBezTo>
                  <a:cubicBezTo>
                    <a:pt x="360" y="330"/>
                    <a:pt x="360" y="330"/>
                    <a:pt x="360" y="330"/>
                  </a:cubicBezTo>
                  <a:cubicBezTo>
                    <a:pt x="360" y="356"/>
                    <a:pt x="371" y="361"/>
                    <a:pt x="407" y="364"/>
                  </a:cubicBezTo>
                  <a:cubicBezTo>
                    <a:pt x="407" y="384"/>
                    <a:pt x="407" y="384"/>
                    <a:pt x="407" y="384"/>
                  </a:cubicBezTo>
                  <a:cubicBezTo>
                    <a:pt x="232" y="384"/>
                    <a:pt x="232" y="384"/>
                    <a:pt x="232" y="384"/>
                  </a:cubicBezTo>
                  <a:cubicBezTo>
                    <a:pt x="232" y="364"/>
                    <a:pt x="232" y="364"/>
                    <a:pt x="232" y="364"/>
                  </a:cubicBezTo>
                  <a:cubicBezTo>
                    <a:pt x="268" y="361"/>
                    <a:pt x="279" y="356"/>
                    <a:pt x="279" y="330"/>
                  </a:cubicBezTo>
                  <a:lnTo>
                    <a:pt x="279" y="11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33"/>
            <p:cNvSpPr/>
            <p:nvPr/>
          </p:nvSpPr>
          <p:spPr>
            <a:xfrm>
              <a:off x="996" y="3923"/>
              <a:ext cx="27" cy="81"/>
            </a:xfrm>
            <a:custGeom>
              <a:avLst/>
              <a:gdLst/>
              <a:ahLst/>
              <a:cxnLst/>
              <a:rect l="l" t="t" r="r" b="b"/>
              <a:pathLst>
                <a:path w="176" h="537" extrusionOk="0">
                  <a:moveTo>
                    <a:pt x="35" y="51"/>
                  </a:moveTo>
                  <a:cubicBezTo>
                    <a:pt x="35" y="23"/>
                    <a:pt x="56" y="0"/>
                    <a:pt x="86" y="0"/>
                  </a:cubicBezTo>
                  <a:cubicBezTo>
                    <a:pt x="115" y="0"/>
                    <a:pt x="138" y="23"/>
                    <a:pt x="138" y="51"/>
                  </a:cubicBezTo>
                  <a:cubicBezTo>
                    <a:pt x="138" y="79"/>
                    <a:pt x="115" y="102"/>
                    <a:pt x="86" y="102"/>
                  </a:cubicBezTo>
                  <a:cubicBezTo>
                    <a:pt x="56" y="102"/>
                    <a:pt x="35" y="79"/>
                    <a:pt x="35" y="51"/>
                  </a:cubicBezTo>
                  <a:moveTo>
                    <a:pt x="128" y="483"/>
                  </a:moveTo>
                  <a:cubicBezTo>
                    <a:pt x="128" y="509"/>
                    <a:pt x="140" y="514"/>
                    <a:pt x="176" y="517"/>
                  </a:cubicBezTo>
                  <a:cubicBezTo>
                    <a:pt x="176" y="537"/>
                    <a:pt x="176" y="537"/>
                    <a:pt x="176" y="537"/>
                  </a:cubicBezTo>
                  <a:cubicBezTo>
                    <a:pt x="0" y="537"/>
                    <a:pt x="0" y="537"/>
                    <a:pt x="0" y="537"/>
                  </a:cubicBezTo>
                  <a:cubicBezTo>
                    <a:pt x="0" y="517"/>
                    <a:pt x="0" y="517"/>
                    <a:pt x="0" y="517"/>
                  </a:cubicBezTo>
                  <a:cubicBezTo>
                    <a:pt x="36" y="514"/>
                    <a:pt x="48" y="509"/>
                    <a:pt x="48" y="483"/>
                  </a:cubicBezTo>
                  <a:cubicBezTo>
                    <a:pt x="48" y="226"/>
                    <a:pt x="48" y="226"/>
                    <a:pt x="48" y="226"/>
                  </a:cubicBezTo>
                  <a:cubicBezTo>
                    <a:pt x="2" y="200"/>
                    <a:pt x="2" y="200"/>
                    <a:pt x="2" y="200"/>
                  </a:cubicBezTo>
                  <a:cubicBezTo>
                    <a:pt x="2" y="190"/>
                    <a:pt x="2" y="190"/>
                    <a:pt x="2" y="190"/>
                  </a:cubicBezTo>
                  <a:cubicBezTo>
                    <a:pt x="117" y="153"/>
                    <a:pt x="117" y="153"/>
                    <a:pt x="117" y="153"/>
                  </a:cubicBezTo>
                  <a:cubicBezTo>
                    <a:pt x="128" y="153"/>
                    <a:pt x="128" y="153"/>
                    <a:pt x="128" y="153"/>
                  </a:cubicBezTo>
                  <a:lnTo>
                    <a:pt x="128" y="48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33"/>
            <p:cNvSpPr/>
            <p:nvPr/>
          </p:nvSpPr>
          <p:spPr>
            <a:xfrm>
              <a:off x="1024" y="3947"/>
              <a:ext cx="59" cy="58"/>
            </a:xfrm>
            <a:custGeom>
              <a:avLst/>
              <a:gdLst/>
              <a:ahLst/>
              <a:cxnLst/>
              <a:rect l="l" t="t" r="r" b="b"/>
              <a:pathLst>
                <a:path w="385" h="384" extrusionOk="0">
                  <a:moveTo>
                    <a:pt x="385" y="21"/>
                  </a:moveTo>
                  <a:cubicBezTo>
                    <a:pt x="358" y="28"/>
                    <a:pt x="355" y="33"/>
                    <a:pt x="348" y="48"/>
                  </a:cubicBezTo>
                  <a:cubicBezTo>
                    <a:pt x="209" y="384"/>
                    <a:pt x="209" y="384"/>
                    <a:pt x="209" y="384"/>
                  </a:cubicBezTo>
                  <a:cubicBezTo>
                    <a:pt x="189" y="384"/>
                    <a:pt x="189" y="384"/>
                    <a:pt x="189" y="384"/>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40" y="25"/>
                    <a:pt x="127" y="28"/>
                    <a:pt x="127" y="45"/>
                  </a:cubicBezTo>
                  <a:cubicBezTo>
                    <a:pt x="127" y="51"/>
                    <a:pt x="128" y="56"/>
                    <a:pt x="131" y="65"/>
                  </a:cubicBezTo>
                  <a:cubicBezTo>
                    <a:pt x="222" y="284"/>
                    <a:pt x="222" y="284"/>
                    <a:pt x="222" y="284"/>
                  </a:cubicBezTo>
                  <a:cubicBezTo>
                    <a:pt x="310" y="64"/>
                    <a:pt x="310" y="64"/>
                    <a:pt x="310" y="64"/>
                  </a:cubicBezTo>
                  <a:cubicBezTo>
                    <a:pt x="313" y="55"/>
                    <a:pt x="315" y="51"/>
                    <a:pt x="315" y="45"/>
                  </a:cubicBezTo>
                  <a:cubicBezTo>
                    <a:pt x="315" y="28"/>
                    <a:pt x="301" y="26"/>
                    <a:pt x="264" y="21"/>
                  </a:cubicBezTo>
                  <a:cubicBezTo>
                    <a:pt x="264" y="0"/>
                    <a:pt x="264" y="0"/>
                    <a:pt x="264" y="0"/>
                  </a:cubicBezTo>
                  <a:cubicBezTo>
                    <a:pt x="385" y="0"/>
                    <a:pt x="385" y="0"/>
                    <a:pt x="385" y="0"/>
                  </a:cubicBezTo>
                  <a:lnTo>
                    <a:pt x="385" y="2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33"/>
            <p:cNvSpPr/>
            <p:nvPr/>
          </p:nvSpPr>
          <p:spPr>
            <a:xfrm>
              <a:off x="1084" y="3946"/>
              <a:ext cx="47" cy="59"/>
            </a:xfrm>
            <a:custGeom>
              <a:avLst/>
              <a:gdLst/>
              <a:ahLst/>
              <a:cxnLst/>
              <a:rect l="l" t="t" r="r" b="b"/>
              <a:pathLst>
                <a:path w="314" h="392" extrusionOk="0">
                  <a:moveTo>
                    <a:pt x="75" y="138"/>
                  </a:moveTo>
                  <a:cubicBezTo>
                    <a:pt x="234" y="138"/>
                    <a:pt x="234" y="138"/>
                    <a:pt x="234" y="138"/>
                  </a:cubicBezTo>
                  <a:cubicBezTo>
                    <a:pt x="234" y="72"/>
                    <a:pt x="214" y="24"/>
                    <a:pt x="162" y="24"/>
                  </a:cubicBezTo>
                  <a:cubicBezTo>
                    <a:pt x="111" y="24"/>
                    <a:pt x="80" y="73"/>
                    <a:pt x="75" y="138"/>
                  </a:cubicBezTo>
                  <a:moveTo>
                    <a:pt x="309" y="146"/>
                  </a:moveTo>
                  <a:cubicBezTo>
                    <a:pt x="309" y="161"/>
                    <a:pt x="309" y="161"/>
                    <a:pt x="309" y="161"/>
                  </a:cubicBezTo>
                  <a:cubicBezTo>
                    <a:pt x="72" y="161"/>
                    <a:pt x="72" y="161"/>
                    <a:pt x="72" y="161"/>
                  </a:cubicBezTo>
                  <a:cubicBezTo>
                    <a:pt x="68" y="271"/>
                    <a:pt x="124" y="334"/>
                    <a:pt x="196" y="334"/>
                  </a:cubicBezTo>
                  <a:cubicBezTo>
                    <a:pt x="247" y="334"/>
                    <a:pt x="278" y="312"/>
                    <a:pt x="304" y="273"/>
                  </a:cubicBezTo>
                  <a:cubicBezTo>
                    <a:pt x="314" y="278"/>
                    <a:pt x="314" y="278"/>
                    <a:pt x="314" y="278"/>
                  </a:cubicBezTo>
                  <a:cubicBezTo>
                    <a:pt x="296" y="345"/>
                    <a:pt x="245" y="392"/>
                    <a:pt x="167" y="392"/>
                  </a:cubicBezTo>
                  <a:cubicBezTo>
                    <a:pt x="63" y="392"/>
                    <a:pt x="0" y="312"/>
                    <a:pt x="0" y="206"/>
                  </a:cubicBezTo>
                  <a:cubicBezTo>
                    <a:pt x="0" y="86"/>
                    <a:pt x="73" y="0"/>
                    <a:pt x="169" y="0"/>
                  </a:cubicBezTo>
                  <a:cubicBezTo>
                    <a:pt x="261" y="0"/>
                    <a:pt x="309" y="63"/>
                    <a:pt x="309" y="14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5" name="Google Shape;235;p33"/>
            <p:cNvSpPr/>
            <p:nvPr/>
          </p:nvSpPr>
          <p:spPr>
            <a:xfrm>
              <a:off x="1137" y="3946"/>
              <a:ext cx="38" cy="58"/>
            </a:xfrm>
            <a:custGeom>
              <a:avLst/>
              <a:gdLst/>
              <a:ahLst/>
              <a:cxnLst/>
              <a:rect l="l" t="t" r="r" b="b"/>
              <a:pathLst>
                <a:path w="255" h="384" extrusionOk="0">
                  <a:moveTo>
                    <a:pt x="128" y="327"/>
                  </a:moveTo>
                  <a:cubicBezTo>
                    <a:pt x="128" y="356"/>
                    <a:pt x="144" y="361"/>
                    <a:pt x="190" y="364"/>
                  </a:cubicBezTo>
                  <a:cubicBezTo>
                    <a:pt x="190" y="384"/>
                    <a:pt x="190" y="384"/>
                    <a:pt x="190"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8" y="0"/>
                    <a:pt x="118" y="0"/>
                    <a:pt x="118" y="0"/>
                  </a:cubicBezTo>
                  <a:cubicBezTo>
                    <a:pt x="131" y="0"/>
                    <a:pt x="131" y="0"/>
                    <a:pt x="131" y="0"/>
                  </a:cubicBezTo>
                  <a:cubicBezTo>
                    <a:pt x="128" y="104"/>
                    <a:pt x="128" y="104"/>
                    <a:pt x="128" y="104"/>
                  </a:cubicBezTo>
                  <a:cubicBezTo>
                    <a:pt x="165" y="28"/>
                    <a:pt x="184" y="0"/>
                    <a:pt x="226" y="0"/>
                  </a:cubicBezTo>
                  <a:cubicBezTo>
                    <a:pt x="239" y="0"/>
                    <a:pt x="250" y="5"/>
                    <a:pt x="255" y="11"/>
                  </a:cubicBezTo>
                  <a:cubicBezTo>
                    <a:pt x="255" y="76"/>
                    <a:pt x="255" y="76"/>
                    <a:pt x="255" y="76"/>
                  </a:cubicBezTo>
                  <a:cubicBezTo>
                    <a:pt x="243" y="76"/>
                    <a:pt x="243" y="76"/>
                    <a:pt x="243" y="76"/>
                  </a:cubicBezTo>
                  <a:cubicBezTo>
                    <a:pt x="199"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 name="Google Shape;236;p33"/>
            <p:cNvSpPr/>
            <p:nvPr/>
          </p:nvSpPr>
          <p:spPr>
            <a:xfrm>
              <a:off x="1181" y="3946"/>
              <a:ext cx="41" cy="59"/>
            </a:xfrm>
            <a:custGeom>
              <a:avLst/>
              <a:gdLst/>
              <a:ahLst/>
              <a:cxnLst/>
              <a:rect l="l" t="t" r="r" b="b"/>
              <a:pathLst>
                <a:path w="268" h="392" extrusionOk="0">
                  <a:moveTo>
                    <a:pt x="5" y="356"/>
                  </a:moveTo>
                  <a:cubicBezTo>
                    <a:pt x="0" y="257"/>
                    <a:pt x="0" y="257"/>
                    <a:pt x="0" y="257"/>
                  </a:cubicBezTo>
                  <a:cubicBezTo>
                    <a:pt x="23" y="257"/>
                    <a:pt x="23" y="257"/>
                    <a:pt x="23" y="257"/>
                  </a:cubicBezTo>
                  <a:cubicBezTo>
                    <a:pt x="41" y="321"/>
                    <a:pt x="76" y="369"/>
                    <a:pt x="132" y="369"/>
                  </a:cubicBezTo>
                  <a:cubicBezTo>
                    <a:pt x="173" y="369"/>
                    <a:pt x="204" y="348"/>
                    <a:pt x="204" y="306"/>
                  </a:cubicBezTo>
                  <a:cubicBezTo>
                    <a:pt x="204" y="266"/>
                    <a:pt x="178" y="249"/>
                    <a:pt x="116" y="226"/>
                  </a:cubicBezTo>
                  <a:cubicBezTo>
                    <a:pt x="42" y="199"/>
                    <a:pt x="5" y="171"/>
                    <a:pt x="5" y="107"/>
                  </a:cubicBezTo>
                  <a:cubicBezTo>
                    <a:pt x="5" y="40"/>
                    <a:pt x="55" y="0"/>
                    <a:pt x="131" y="0"/>
                  </a:cubicBezTo>
                  <a:cubicBezTo>
                    <a:pt x="176" y="0"/>
                    <a:pt x="214" y="11"/>
                    <a:pt x="244" y="30"/>
                  </a:cubicBezTo>
                  <a:cubicBezTo>
                    <a:pt x="244" y="117"/>
                    <a:pt x="244" y="117"/>
                    <a:pt x="244" y="117"/>
                  </a:cubicBezTo>
                  <a:cubicBezTo>
                    <a:pt x="223" y="117"/>
                    <a:pt x="223" y="117"/>
                    <a:pt x="223" y="117"/>
                  </a:cubicBezTo>
                  <a:cubicBezTo>
                    <a:pt x="210" y="64"/>
                    <a:pt x="180" y="22"/>
                    <a:pt x="129" y="22"/>
                  </a:cubicBezTo>
                  <a:cubicBezTo>
                    <a:pt x="89" y="22"/>
                    <a:pt x="67" y="45"/>
                    <a:pt x="67" y="78"/>
                  </a:cubicBezTo>
                  <a:cubicBezTo>
                    <a:pt x="67" y="114"/>
                    <a:pt x="90" y="132"/>
                    <a:pt x="150" y="154"/>
                  </a:cubicBezTo>
                  <a:cubicBezTo>
                    <a:pt x="224" y="181"/>
                    <a:pt x="268" y="210"/>
                    <a:pt x="268" y="276"/>
                  </a:cubicBezTo>
                  <a:cubicBezTo>
                    <a:pt x="268" y="348"/>
                    <a:pt x="213" y="392"/>
                    <a:pt x="130" y="392"/>
                  </a:cubicBezTo>
                  <a:cubicBezTo>
                    <a:pt x="78" y="392"/>
                    <a:pt x="33" y="377"/>
                    <a:pt x="5" y="35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33"/>
            <p:cNvSpPr/>
            <p:nvPr/>
          </p:nvSpPr>
          <p:spPr>
            <a:xfrm>
              <a:off x="1229" y="3923"/>
              <a:ext cx="26" cy="81"/>
            </a:xfrm>
            <a:custGeom>
              <a:avLst/>
              <a:gdLst/>
              <a:ahLst/>
              <a:cxnLst/>
              <a:rect l="l" t="t" r="r" b="b"/>
              <a:pathLst>
                <a:path w="175" h="537" extrusionOk="0">
                  <a:moveTo>
                    <a:pt x="34" y="51"/>
                  </a:moveTo>
                  <a:cubicBezTo>
                    <a:pt x="34" y="23"/>
                    <a:pt x="56" y="0"/>
                    <a:pt x="85" y="0"/>
                  </a:cubicBezTo>
                  <a:cubicBezTo>
                    <a:pt x="115" y="0"/>
                    <a:pt x="137" y="23"/>
                    <a:pt x="137" y="51"/>
                  </a:cubicBezTo>
                  <a:cubicBezTo>
                    <a:pt x="137" y="79"/>
                    <a:pt x="115" y="102"/>
                    <a:pt x="85" y="102"/>
                  </a:cubicBezTo>
                  <a:cubicBezTo>
                    <a:pt x="56" y="102"/>
                    <a:pt x="34" y="79"/>
                    <a:pt x="34" y="51"/>
                  </a:cubicBezTo>
                  <a:moveTo>
                    <a:pt x="128" y="483"/>
                  </a:moveTo>
                  <a:cubicBezTo>
                    <a:pt x="128" y="509"/>
                    <a:pt x="139" y="514"/>
                    <a:pt x="175" y="517"/>
                  </a:cubicBezTo>
                  <a:cubicBezTo>
                    <a:pt x="175" y="537"/>
                    <a:pt x="175" y="537"/>
                    <a:pt x="175" y="537"/>
                  </a:cubicBezTo>
                  <a:cubicBezTo>
                    <a:pt x="0" y="537"/>
                    <a:pt x="0" y="537"/>
                    <a:pt x="0" y="537"/>
                  </a:cubicBezTo>
                  <a:cubicBezTo>
                    <a:pt x="0" y="517"/>
                    <a:pt x="0" y="517"/>
                    <a:pt x="0" y="517"/>
                  </a:cubicBezTo>
                  <a:cubicBezTo>
                    <a:pt x="36" y="514"/>
                    <a:pt x="47" y="509"/>
                    <a:pt x="47" y="483"/>
                  </a:cubicBezTo>
                  <a:cubicBezTo>
                    <a:pt x="47" y="226"/>
                    <a:pt x="47" y="226"/>
                    <a:pt x="47" y="226"/>
                  </a:cubicBezTo>
                  <a:cubicBezTo>
                    <a:pt x="2" y="200"/>
                    <a:pt x="2" y="200"/>
                    <a:pt x="2" y="200"/>
                  </a:cubicBezTo>
                  <a:cubicBezTo>
                    <a:pt x="2" y="190"/>
                    <a:pt x="2" y="190"/>
                    <a:pt x="2" y="190"/>
                  </a:cubicBezTo>
                  <a:cubicBezTo>
                    <a:pt x="116" y="153"/>
                    <a:pt x="116" y="153"/>
                    <a:pt x="116" y="153"/>
                  </a:cubicBezTo>
                  <a:cubicBezTo>
                    <a:pt x="128" y="153"/>
                    <a:pt x="128" y="153"/>
                    <a:pt x="128" y="153"/>
                  </a:cubicBezTo>
                  <a:lnTo>
                    <a:pt x="128" y="48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p33"/>
            <p:cNvSpPr/>
            <p:nvPr/>
          </p:nvSpPr>
          <p:spPr>
            <a:xfrm>
              <a:off x="1259" y="3933"/>
              <a:ext cx="37" cy="72"/>
            </a:xfrm>
            <a:custGeom>
              <a:avLst/>
              <a:gdLst/>
              <a:ahLst/>
              <a:cxnLst/>
              <a:rect l="l" t="t" r="r" b="b"/>
              <a:pathLst>
                <a:path w="245" h="476" extrusionOk="0">
                  <a:moveTo>
                    <a:pt x="126" y="91"/>
                  </a:moveTo>
                  <a:cubicBezTo>
                    <a:pt x="225" y="91"/>
                    <a:pt x="225" y="91"/>
                    <a:pt x="225" y="91"/>
                  </a:cubicBezTo>
                  <a:cubicBezTo>
                    <a:pt x="225" y="121"/>
                    <a:pt x="225" y="121"/>
                    <a:pt x="225" y="121"/>
                  </a:cubicBezTo>
                  <a:cubicBezTo>
                    <a:pt x="126" y="121"/>
                    <a:pt x="126" y="121"/>
                    <a:pt x="126" y="121"/>
                  </a:cubicBezTo>
                  <a:cubicBezTo>
                    <a:pt x="126" y="359"/>
                    <a:pt x="126" y="359"/>
                    <a:pt x="126" y="359"/>
                  </a:cubicBezTo>
                  <a:cubicBezTo>
                    <a:pt x="126" y="408"/>
                    <a:pt x="144" y="428"/>
                    <a:pt x="182" y="428"/>
                  </a:cubicBezTo>
                  <a:cubicBezTo>
                    <a:pt x="203" y="428"/>
                    <a:pt x="218" y="422"/>
                    <a:pt x="237" y="408"/>
                  </a:cubicBezTo>
                  <a:cubicBezTo>
                    <a:pt x="245" y="419"/>
                    <a:pt x="245" y="419"/>
                    <a:pt x="245" y="419"/>
                  </a:cubicBezTo>
                  <a:cubicBezTo>
                    <a:pt x="224" y="450"/>
                    <a:pt x="190" y="476"/>
                    <a:pt x="143" y="476"/>
                  </a:cubicBezTo>
                  <a:cubicBezTo>
                    <a:pt x="88" y="476"/>
                    <a:pt x="46" y="446"/>
                    <a:pt x="46" y="368"/>
                  </a:cubicBezTo>
                  <a:cubicBezTo>
                    <a:pt x="46" y="121"/>
                    <a:pt x="46" y="121"/>
                    <a:pt x="46" y="121"/>
                  </a:cubicBezTo>
                  <a:cubicBezTo>
                    <a:pt x="0" y="121"/>
                    <a:pt x="0" y="121"/>
                    <a:pt x="0" y="121"/>
                  </a:cubicBezTo>
                  <a:cubicBezTo>
                    <a:pt x="0" y="108"/>
                    <a:pt x="0" y="108"/>
                    <a:pt x="0" y="108"/>
                  </a:cubicBezTo>
                  <a:cubicBezTo>
                    <a:pt x="44" y="85"/>
                    <a:pt x="82" y="46"/>
                    <a:pt x="109" y="0"/>
                  </a:cubicBezTo>
                  <a:cubicBezTo>
                    <a:pt x="126" y="0"/>
                    <a:pt x="126" y="0"/>
                    <a:pt x="126" y="0"/>
                  </a:cubicBezTo>
                  <a:lnTo>
                    <a:pt x="126"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p33"/>
            <p:cNvSpPr/>
            <p:nvPr/>
          </p:nvSpPr>
          <p:spPr>
            <a:xfrm>
              <a:off x="1297" y="3947"/>
              <a:ext cx="57" cy="81"/>
            </a:xfrm>
            <a:custGeom>
              <a:avLst/>
              <a:gdLst/>
              <a:ahLst/>
              <a:cxnLst/>
              <a:rect l="l" t="t" r="r" b="b"/>
              <a:pathLst>
                <a:path w="383" h="535" extrusionOk="0">
                  <a:moveTo>
                    <a:pt x="309" y="65"/>
                  </a:moveTo>
                  <a:cubicBezTo>
                    <a:pt x="312" y="56"/>
                    <a:pt x="313" y="51"/>
                    <a:pt x="313" y="45"/>
                  </a:cubicBezTo>
                  <a:cubicBezTo>
                    <a:pt x="313" y="28"/>
                    <a:pt x="300" y="25"/>
                    <a:pt x="264" y="21"/>
                  </a:cubicBezTo>
                  <a:cubicBezTo>
                    <a:pt x="264" y="0"/>
                    <a:pt x="264" y="0"/>
                    <a:pt x="264" y="0"/>
                  </a:cubicBezTo>
                  <a:cubicBezTo>
                    <a:pt x="383" y="0"/>
                    <a:pt x="383" y="0"/>
                    <a:pt x="383" y="0"/>
                  </a:cubicBezTo>
                  <a:cubicBezTo>
                    <a:pt x="383" y="21"/>
                    <a:pt x="383" y="21"/>
                    <a:pt x="383" y="21"/>
                  </a:cubicBezTo>
                  <a:cubicBezTo>
                    <a:pt x="357" y="28"/>
                    <a:pt x="352" y="33"/>
                    <a:pt x="346" y="48"/>
                  </a:cubicBezTo>
                  <a:cubicBezTo>
                    <a:pt x="191" y="449"/>
                    <a:pt x="191" y="449"/>
                    <a:pt x="191" y="449"/>
                  </a:cubicBezTo>
                  <a:cubicBezTo>
                    <a:pt x="169" y="504"/>
                    <a:pt x="147" y="535"/>
                    <a:pt x="102" y="535"/>
                  </a:cubicBezTo>
                  <a:cubicBezTo>
                    <a:pt x="79" y="535"/>
                    <a:pt x="55" y="522"/>
                    <a:pt x="48" y="501"/>
                  </a:cubicBezTo>
                  <a:cubicBezTo>
                    <a:pt x="48" y="472"/>
                    <a:pt x="48" y="472"/>
                    <a:pt x="48" y="472"/>
                  </a:cubicBezTo>
                  <a:cubicBezTo>
                    <a:pt x="62" y="476"/>
                    <a:pt x="73" y="479"/>
                    <a:pt x="93" y="479"/>
                  </a:cubicBezTo>
                  <a:cubicBezTo>
                    <a:pt x="132" y="479"/>
                    <a:pt x="156" y="468"/>
                    <a:pt x="173" y="424"/>
                  </a:cubicBezTo>
                  <a:cubicBezTo>
                    <a:pt x="186" y="389"/>
                    <a:pt x="186" y="389"/>
                    <a:pt x="186" y="389"/>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39" y="25"/>
                    <a:pt x="126" y="28"/>
                    <a:pt x="126" y="45"/>
                  </a:cubicBezTo>
                  <a:cubicBezTo>
                    <a:pt x="126" y="51"/>
                    <a:pt x="128" y="56"/>
                    <a:pt x="130" y="65"/>
                  </a:cubicBezTo>
                  <a:cubicBezTo>
                    <a:pt x="223" y="295"/>
                    <a:pt x="223" y="295"/>
                    <a:pt x="223" y="295"/>
                  </a:cubicBezTo>
                  <a:lnTo>
                    <a:pt x="309" y="6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p33"/>
            <p:cNvSpPr/>
            <p:nvPr/>
          </p:nvSpPr>
          <p:spPr>
            <a:xfrm>
              <a:off x="528" y="3775"/>
              <a:ext cx="244" cy="275"/>
            </a:xfrm>
            <a:custGeom>
              <a:avLst/>
              <a:gdLst/>
              <a:ahLst/>
              <a:cxnLst/>
              <a:rect l="l" t="t" r="r" b="b"/>
              <a:pathLst>
                <a:path w="1615" h="1826" extrusionOk="0">
                  <a:moveTo>
                    <a:pt x="861" y="1617"/>
                  </a:moveTo>
                  <a:cubicBezTo>
                    <a:pt x="944" y="1609"/>
                    <a:pt x="1025" y="1589"/>
                    <a:pt x="1098" y="1547"/>
                  </a:cubicBezTo>
                  <a:cubicBezTo>
                    <a:pt x="861" y="1440"/>
                    <a:pt x="861" y="1440"/>
                    <a:pt x="861" y="1440"/>
                  </a:cubicBezTo>
                  <a:lnTo>
                    <a:pt x="861" y="1617"/>
                  </a:lnTo>
                  <a:close/>
                  <a:moveTo>
                    <a:pt x="861" y="1200"/>
                  </a:moveTo>
                  <a:cubicBezTo>
                    <a:pt x="861" y="1325"/>
                    <a:pt x="861" y="1325"/>
                    <a:pt x="861" y="1325"/>
                  </a:cubicBezTo>
                  <a:cubicBezTo>
                    <a:pt x="1135" y="1450"/>
                    <a:pt x="1135" y="1450"/>
                    <a:pt x="1135" y="1450"/>
                  </a:cubicBezTo>
                  <a:cubicBezTo>
                    <a:pt x="1291" y="1380"/>
                    <a:pt x="1291" y="1380"/>
                    <a:pt x="1291" y="1380"/>
                  </a:cubicBezTo>
                  <a:cubicBezTo>
                    <a:pt x="1328" y="1333"/>
                    <a:pt x="1359" y="1273"/>
                    <a:pt x="1380" y="1213"/>
                  </a:cubicBezTo>
                  <a:cubicBezTo>
                    <a:pt x="1135" y="1328"/>
                    <a:pt x="1135" y="1328"/>
                    <a:pt x="1135" y="1328"/>
                  </a:cubicBezTo>
                  <a:lnTo>
                    <a:pt x="861" y="1200"/>
                  </a:lnTo>
                  <a:close/>
                  <a:moveTo>
                    <a:pt x="861" y="960"/>
                  </a:moveTo>
                  <a:cubicBezTo>
                    <a:pt x="861" y="1085"/>
                    <a:pt x="861" y="1085"/>
                    <a:pt x="861" y="1085"/>
                  </a:cubicBezTo>
                  <a:cubicBezTo>
                    <a:pt x="1135" y="1210"/>
                    <a:pt x="1135" y="1210"/>
                    <a:pt x="1135" y="1210"/>
                  </a:cubicBezTo>
                  <a:cubicBezTo>
                    <a:pt x="1409" y="1088"/>
                    <a:pt x="1409" y="1088"/>
                    <a:pt x="1409" y="1088"/>
                  </a:cubicBezTo>
                  <a:cubicBezTo>
                    <a:pt x="1409" y="960"/>
                    <a:pt x="1409" y="960"/>
                    <a:pt x="1409" y="960"/>
                  </a:cubicBezTo>
                  <a:cubicBezTo>
                    <a:pt x="1135" y="1088"/>
                    <a:pt x="1135" y="1088"/>
                    <a:pt x="1135" y="1088"/>
                  </a:cubicBezTo>
                  <a:lnTo>
                    <a:pt x="861" y="960"/>
                  </a:lnTo>
                  <a:close/>
                  <a:moveTo>
                    <a:pt x="1362" y="866"/>
                  </a:moveTo>
                  <a:cubicBezTo>
                    <a:pt x="905" y="866"/>
                    <a:pt x="905" y="866"/>
                    <a:pt x="905" y="866"/>
                  </a:cubicBezTo>
                  <a:cubicBezTo>
                    <a:pt x="1135" y="973"/>
                    <a:pt x="1135" y="973"/>
                    <a:pt x="1135" y="973"/>
                  </a:cubicBezTo>
                  <a:lnTo>
                    <a:pt x="1362" y="866"/>
                  </a:lnTo>
                  <a:close/>
                  <a:moveTo>
                    <a:pt x="425" y="1484"/>
                  </a:moveTo>
                  <a:cubicBezTo>
                    <a:pt x="461" y="1513"/>
                    <a:pt x="498" y="1536"/>
                    <a:pt x="540" y="1557"/>
                  </a:cubicBezTo>
                  <a:cubicBezTo>
                    <a:pt x="540" y="866"/>
                    <a:pt x="540" y="866"/>
                    <a:pt x="540" y="866"/>
                  </a:cubicBezTo>
                  <a:cubicBezTo>
                    <a:pt x="425" y="866"/>
                    <a:pt x="425" y="866"/>
                    <a:pt x="425" y="866"/>
                  </a:cubicBezTo>
                  <a:lnTo>
                    <a:pt x="425" y="1484"/>
                  </a:lnTo>
                  <a:close/>
                  <a:moveTo>
                    <a:pt x="644" y="1596"/>
                  </a:moveTo>
                  <a:cubicBezTo>
                    <a:pt x="678" y="1609"/>
                    <a:pt x="715" y="1615"/>
                    <a:pt x="756" y="1617"/>
                  </a:cubicBezTo>
                  <a:cubicBezTo>
                    <a:pt x="756" y="866"/>
                    <a:pt x="756" y="866"/>
                    <a:pt x="756" y="866"/>
                  </a:cubicBezTo>
                  <a:cubicBezTo>
                    <a:pt x="644" y="866"/>
                    <a:pt x="644" y="866"/>
                    <a:pt x="644" y="866"/>
                  </a:cubicBezTo>
                  <a:lnTo>
                    <a:pt x="644" y="1596"/>
                  </a:lnTo>
                  <a:close/>
                  <a:moveTo>
                    <a:pt x="0" y="0"/>
                  </a:moveTo>
                  <a:cubicBezTo>
                    <a:pt x="0" y="1020"/>
                    <a:pt x="0" y="1020"/>
                    <a:pt x="0" y="1020"/>
                  </a:cubicBezTo>
                  <a:cubicBezTo>
                    <a:pt x="0" y="1469"/>
                    <a:pt x="357" y="1826"/>
                    <a:pt x="806" y="1826"/>
                  </a:cubicBezTo>
                  <a:cubicBezTo>
                    <a:pt x="1257" y="1826"/>
                    <a:pt x="1615" y="1469"/>
                    <a:pt x="1615" y="1020"/>
                  </a:cubicBezTo>
                  <a:cubicBezTo>
                    <a:pt x="1615" y="0"/>
                    <a:pt x="1615" y="0"/>
                    <a:pt x="1615" y="0"/>
                  </a:cubicBezTo>
                  <a:lnTo>
                    <a:pt x="0" y="0"/>
                  </a:lnTo>
                  <a:close/>
                  <a:moveTo>
                    <a:pt x="321" y="866"/>
                  </a:moveTo>
                  <a:cubicBezTo>
                    <a:pt x="208" y="866"/>
                    <a:pt x="208" y="866"/>
                    <a:pt x="208" y="866"/>
                  </a:cubicBezTo>
                  <a:cubicBezTo>
                    <a:pt x="208" y="1020"/>
                    <a:pt x="208" y="1020"/>
                    <a:pt x="208" y="1020"/>
                  </a:cubicBezTo>
                  <a:cubicBezTo>
                    <a:pt x="208" y="1150"/>
                    <a:pt x="248" y="1273"/>
                    <a:pt x="321" y="1372"/>
                  </a:cubicBezTo>
                  <a:lnTo>
                    <a:pt x="321" y="866"/>
                  </a:lnTo>
                  <a:close/>
                  <a:moveTo>
                    <a:pt x="1513" y="1020"/>
                  </a:moveTo>
                  <a:cubicBezTo>
                    <a:pt x="1513" y="1409"/>
                    <a:pt x="1197" y="1722"/>
                    <a:pt x="806" y="1722"/>
                  </a:cubicBezTo>
                  <a:cubicBezTo>
                    <a:pt x="417" y="1722"/>
                    <a:pt x="104" y="1409"/>
                    <a:pt x="104" y="1020"/>
                  </a:cubicBezTo>
                  <a:cubicBezTo>
                    <a:pt x="104" y="104"/>
                    <a:pt x="104" y="104"/>
                    <a:pt x="104" y="104"/>
                  </a:cubicBezTo>
                  <a:cubicBezTo>
                    <a:pt x="1513" y="104"/>
                    <a:pt x="1513" y="104"/>
                    <a:pt x="1513" y="104"/>
                  </a:cubicBezTo>
                  <a:lnTo>
                    <a:pt x="1513" y="1020"/>
                  </a:lnTo>
                  <a:close/>
                  <a:moveTo>
                    <a:pt x="1409" y="336"/>
                  </a:moveTo>
                  <a:cubicBezTo>
                    <a:pt x="1367" y="326"/>
                    <a:pt x="1294" y="321"/>
                    <a:pt x="1236" y="321"/>
                  </a:cubicBezTo>
                  <a:cubicBezTo>
                    <a:pt x="1054" y="321"/>
                    <a:pt x="928" y="378"/>
                    <a:pt x="795" y="435"/>
                  </a:cubicBezTo>
                  <a:cubicBezTo>
                    <a:pt x="683" y="485"/>
                    <a:pt x="563" y="545"/>
                    <a:pt x="388" y="545"/>
                  </a:cubicBezTo>
                  <a:cubicBezTo>
                    <a:pt x="334" y="545"/>
                    <a:pt x="274" y="540"/>
                    <a:pt x="208" y="527"/>
                  </a:cubicBezTo>
                  <a:cubicBezTo>
                    <a:pt x="208" y="415"/>
                    <a:pt x="208" y="415"/>
                    <a:pt x="208" y="415"/>
                  </a:cubicBezTo>
                  <a:cubicBezTo>
                    <a:pt x="268" y="425"/>
                    <a:pt x="326" y="430"/>
                    <a:pt x="381" y="430"/>
                  </a:cubicBezTo>
                  <a:cubicBezTo>
                    <a:pt x="550" y="430"/>
                    <a:pt x="670" y="368"/>
                    <a:pt x="780" y="318"/>
                  </a:cubicBezTo>
                  <a:cubicBezTo>
                    <a:pt x="918" y="258"/>
                    <a:pt x="1048" y="208"/>
                    <a:pt x="1242" y="208"/>
                  </a:cubicBezTo>
                  <a:cubicBezTo>
                    <a:pt x="1299" y="208"/>
                    <a:pt x="1364" y="216"/>
                    <a:pt x="1409" y="227"/>
                  </a:cubicBezTo>
                  <a:lnTo>
                    <a:pt x="1409" y="336"/>
                  </a:lnTo>
                  <a:close/>
                  <a:moveTo>
                    <a:pt x="1409" y="555"/>
                  </a:moveTo>
                  <a:cubicBezTo>
                    <a:pt x="1367" y="545"/>
                    <a:pt x="1296" y="540"/>
                    <a:pt x="1236" y="540"/>
                  </a:cubicBezTo>
                  <a:cubicBezTo>
                    <a:pt x="1059" y="540"/>
                    <a:pt x="934" y="608"/>
                    <a:pt x="806" y="665"/>
                  </a:cubicBezTo>
                  <a:cubicBezTo>
                    <a:pt x="691" y="712"/>
                    <a:pt x="568" y="762"/>
                    <a:pt x="388" y="762"/>
                  </a:cubicBezTo>
                  <a:cubicBezTo>
                    <a:pt x="334" y="762"/>
                    <a:pt x="274" y="756"/>
                    <a:pt x="208" y="743"/>
                  </a:cubicBezTo>
                  <a:cubicBezTo>
                    <a:pt x="208" y="634"/>
                    <a:pt x="208" y="634"/>
                    <a:pt x="208" y="634"/>
                  </a:cubicBezTo>
                  <a:cubicBezTo>
                    <a:pt x="268" y="644"/>
                    <a:pt x="326" y="649"/>
                    <a:pt x="381" y="649"/>
                  </a:cubicBezTo>
                  <a:cubicBezTo>
                    <a:pt x="581" y="649"/>
                    <a:pt x="678" y="597"/>
                    <a:pt x="790" y="548"/>
                  </a:cubicBezTo>
                  <a:cubicBezTo>
                    <a:pt x="926" y="490"/>
                    <a:pt x="1051" y="425"/>
                    <a:pt x="1242" y="425"/>
                  </a:cubicBezTo>
                  <a:cubicBezTo>
                    <a:pt x="1299" y="425"/>
                    <a:pt x="1364" y="433"/>
                    <a:pt x="1409" y="443"/>
                  </a:cubicBezTo>
                  <a:lnTo>
                    <a:pt x="1409" y="555"/>
                  </a:lnTo>
                  <a:close/>
                  <a:moveTo>
                    <a:pt x="1247" y="644"/>
                  </a:moveTo>
                  <a:cubicBezTo>
                    <a:pt x="1116" y="644"/>
                    <a:pt x="955" y="696"/>
                    <a:pt x="840" y="762"/>
                  </a:cubicBezTo>
                  <a:cubicBezTo>
                    <a:pt x="1409" y="762"/>
                    <a:pt x="1409" y="762"/>
                    <a:pt x="1409" y="762"/>
                  </a:cubicBezTo>
                  <a:cubicBezTo>
                    <a:pt x="1409" y="660"/>
                    <a:pt x="1409" y="660"/>
                    <a:pt x="1409" y="660"/>
                  </a:cubicBezTo>
                  <a:cubicBezTo>
                    <a:pt x="1362" y="647"/>
                    <a:pt x="1320" y="644"/>
                    <a:pt x="1247" y="644"/>
                  </a:cubicBezTo>
                  <a:moveTo>
                    <a:pt x="370" y="326"/>
                  </a:moveTo>
                  <a:cubicBezTo>
                    <a:pt x="501" y="326"/>
                    <a:pt x="662" y="274"/>
                    <a:pt x="777" y="208"/>
                  </a:cubicBezTo>
                  <a:cubicBezTo>
                    <a:pt x="208" y="208"/>
                    <a:pt x="208" y="208"/>
                    <a:pt x="208" y="208"/>
                  </a:cubicBezTo>
                  <a:cubicBezTo>
                    <a:pt x="208" y="310"/>
                    <a:pt x="208" y="310"/>
                    <a:pt x="208" y="310"/>
                  </a:cubicBezTo>
                  <a:cubicBezTo>
                    <a:pt x="255" y="323"/>
                    <a:pt x="297" y="326"/>
                    <a:pt x="370" y="32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250"/>
        <p:cNvGrpSpPr/>
        <p:nvPr/>
      </p:nvGrpSpPr>
      <p:grpSpPr>
        <a:xfrm>
          <a:off x="0" y="0"/>
          <a:ext cx="0" cy="0"/>
          <a:chOff x="0" y="0"/>
          <a:chExt cx="0" cy="0"/>
        </a:xfrm>
      </p:grpSpPr>
      <p:sp>
        <p:nvSpPr>
          <p:cNvPr id="251" name="Google Shape;251;p35"/>
          <p:cNvSpPr>
            <a:spLocks noGrp="1"/>
          </p:cNvSpPr>
          <p:nvPr>
            <p:ph type="pic" idx="2"/>
          </p:nvPr>
        </p:nvSpPr>
        <p:spPr>
          <a:xfrm>
            <a:off x="638718" y="1508717"/>
            <a:ext cx="2025000" cy="3070982"/>
          </a:xfrm>
          <a:prstGeom prst="rect">
            <a:avLst/>
          </a:prstGeom>
          <a:solidFill>
            <a:srgbClr val="BFBFBF"/>
          </a:solidFill>
          <a:ln>
            <a:noFill/>
          </a:ln>
        </p:spPr>
      </p:sp>
      <p:sp>
        <p:nvSpPr>
          <p:cNvPr id="252" name="Google Shape;252;p35"/>
          <p:cNvSpPr txBox="1">
            <a:spLocks noGrp="1"/>
          </p:cNvSpPr>
          <p:nvPr>
            <p:ph type="body" idx="1"/>
          </p:nvPr>
        </p:nvSpPr>
        <p:spPr>
          <a:xfrm>
            <a:off x="561914" y="4786177"/>
            <a:ext cx="210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53" name="Google Shape;253;p35"/>
          <p:cNvSpPr>
            <a:spLocks noGrp="1"/>
          </p:cNvSpPr>
          <p:nvPr>
            <p:ph type="pic" idx="3"/>
          </p:nvPr>
        </p:nvSpPr>
        <p:spPr>
          <a:xfrm>
            <a:off x="5060113" y="1508716"/>
            <a:ext cx="2025000" cy="3070982"/>
          </a:xfrm>
          <a:prstGeom prst="rect">
            <a:avLst/>
          </a:prstGeom>
          <a:solidFill>
            <a:srgbClr val="BFBFBF"/>
          </a:solidFill>
          <a:ln>
            <a:noFill/>
          </a:ln>
        </p:spPr>
      </p:sp>
      <p:sp>
        <p:nvSpPr>
          <p:cNvPr id="254" name="Google Shape;254;p35"/>
          <p:cNvSpPr>
            <a:spLocks noGrp="1"/>
          </p:cNvSpPr>
          <p:nvPr>
            <p:ph type="pic" idx="4"/>
          </p:nvPr>
        </p:nvSpPr>
        <p:spPr>
          <a:xfrm>
            <a:off x="2849416" y="1508716"/>
            <a:ext cx="2025000" cy="3070982"/>
          </a:xfrm>
          <a:prstGeom prst="rect">
            <a:avLst/>
          </a:prstGeom>
          <a:solidFill>
            <a:srgbClr val="BFBFBF"/>
          </a:solidFill>
          <a:ln>
            <a:noFill/>
          </a:ln>
        </p:spPr>
      </p:sp>
      <p:sp>
        <p:nvSpPr>
          <p:cNvPr id="255" name="Google Shape;255;p35"/>
          <p:cNvSpPr txBox="1">
            <a:spLocks noGrp="1"/>
          </p:cNvSpPr>
          <p:nvPr>
            <p:ph type="body" idx="5"/>
          </p:nvPr>
        </p:nvSpPr>
        <p:spPr>
          <a:xfrm>
            <a:off x="2772612" y="4786177"/>
            <a:ext cx="210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56" name="Google Shape;256;p35"/>
          <p:cNvSpPr txBox="1">
            <a:spLocks noGrp="1"/>
          </p:cNvSpPr>
          <p:nvPr>
            <p:ph type="body" idx="6"/>
          </p:nvPr>
        </p:nvSpPr>
        <p:spPr>
          <a:xfrm>
            <a:off x="4983310" y="4786177"/>
            <a:ext cx="210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57" name="Google Shape;257;p35"/>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35"/>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35"/>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260" name="Google Shape;260;p35"/>
          <p:cNvSpPr txBox="1">
            <a:spLocks noGrp="1"/>
          </p:cNvSpPr>
          <p:nvPr>
            <p:ph type="title"/>
          </p:nvPr>
        </p:nvSpPr>
        <p:spPr>
          <a:xfrm>
            <a:off x="628649" y="788716"/>
            <a:ext cx="6750000" cy="7200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261"/>
        <p:cNvGrpSpPr/>
        <p:nvPr/>
      </p:nvGrpSpPr>
      <p:grpSpPr>
        <a:xfrm>
          <a:off x="0" y="0"/>
          <a:ext cx="0" cy="0"/>
          <a:chOff x="0" y="0"/>
          <a:chExt cx="0" cy="0"/>
        </a:xfrm>
      </p:grpSpPr>
      <p:sp>
        <p:nvSpPr>
          <p:cNvPr id="262" name="Google Shape;262;p36"/>
          <p:cNvSpPr>
            <a:spLocks noGrp="1"/>
          </p:cNvSpPr>
          <p:nvPr>
            <p:ph type="pic" idx="2"/>
          </p:nvPr>
        </p:nvSpPr>
        <p:spPr>
          <a:xfrm>
            <a:off x="638718" y="1508720"/>
            <a:ext cx="1485000" cy="1950105"/>
          </a:xfrm>
          <a:prstGeom prst="rect">
            <a:avLst/>
          </a:prstGeom>
          <a:solidFill>
            <a:srgbClr val="BFBFBF"/>
          </a:solidFill>
          <a:ln>
            <a:noFill/>
          </a:ln>
        </p:spPr>
      </p:sp>
      <p:sp>
        <p:nvSpPr>
          <p:cNvPr id="263" name="Google Shape;263;p36"/>
          <p:cNvSpPr txBox="1">
            <a:spLocks noGrp="1"/>
          </p:cNvSpPr>
          <p:nvPr>
            <p:ph type="body" idx="1"/>
          </p:nvPr>
        </p:nvSpPr>
        <p:spPr>
          <a:xfrm>
            <a:off x="561914" y="3694792"/>
            <a:ext cx="156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64" name="Google Shape;264;p36"/>
          <p:cNvSpPr>
            <a:spLocks noGrp="1"/>
          </p:cNvSpPr>
          <p:nvPr>
            <p:ph type="pic" idx="3"/>
          </p:nvPr>
        </p:nvSpPr>
        <p:spPr>
          <a:xfrm>
            <a:off x="5600114" y="1508719"/>
            <a:ext cx="1485000" cy="1950105"/>
          </a:xfrm>
          <a:prstGeom prst="rect">
            <a:avLst/>
          </a:prstGeom>
          <a:solidFill>
            <a:srgbClr val="BFBFBF"/>
          </a:solidFill>
          <a:ln>
            <a:noFill/>
          </a:ln>
        </p:spPr>
      </p:sp>
      <p:sp>
        <p:nvSpPr>
          <p:cNvPr id="265" name="Google Shape;265;p36"/>
          <p:cNvSpPr>
            <a:spLocks noGrp="1"/>
          </p:cNvSpPr>
          <p:nvPr>
            <p:ph type="pic" idx="4"/>
          </p:nvPr>
        </p:nvSpPr>
        <p:spPr>
          <a:xfrm>
            <a:off x="2292517" y="1508719"/>
            <a:ext cx="1485000" cy="1950105"/>
          </a:xfrm>
          <a:prstGeom prst="rect">
            <a:avLst/>
          </a:prstGeom>
          <a:solidFill>
            <a:srgbClr val="BFBFBF"/>
          </a:solidFill>
          <a:ln>
            <a:noFill/>
          </a:ln>
        </p:spPr>
      </p:sp>
      <p:sp>
        <p:nvSpPr>
          <p:cNvPr id="266" name="Google Shape;266;p36"/>
          <p:cNvSpPr>
            <a:spLocks noGrp="1"/>
          </p:cNvSpPr>
          <p:nvPr>
            <p:ph type="pic" idx="5"/>
          </p:nvPr>
        </p:nvSpPr>
        <p:spPr>
          <a:xfrm>
            <a:off x="3946316" y="1508719"/>
            <a:ext cx="1485000" cy="1950105"/>
          </a:xfrm>
          <a:prstGeom prst="rect">
            <a:avLst/>
          </a:prstGeom>
          <a:solidFill>
            <a:srgbClr val="BFBFBF"/>
          </a:solidFill>
          <a:ln>
            <a:noFill/>
          </a:ln>
        </p:spPr>
      </p:sp>
      <p:sp>
        <p:nvSpPr>
          <p:cNvPr id="267" name="Google Shape;267;p36"/>
          <p:cNvSpPr txBox="1">
            <a:spLocks noGrp="1"/>
          </p:cNvSpPr>
          <p:nvPr>
            <p:ph type="body" idx="6"/>
          </p:nvPr>
        </p:nvSpPr>
        <p:spPr>
          <a:xfrm>
            <a:off x="2215713" y="3694792"/>
            <a:ext cx="156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68" name="Google Shape;268;p36"/>
          <p:cNvSpPr txBox="1">
            <a:spLocks noGrp="1"/>
          </p:cNvSpPr>
          <p:nvPr>
            <p:ph type="body" idx="7"/>
          </p:nvPr>
        </p:nvSpPr>
        <p:spPr>
          <a:xfrm>
            <a:off x="3869511" y="3694792"/>
            <a:ext cx="156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69" name="Google Shape;269;p36"/>
          <p:cNvSpPr txBox="1">
            <a:spLocks noGrp="1"/>
          </p:cNvSpPr>
          <p:nvPr>
            <p:ph type="body" idx="8"/>
          </p:nvPr>
        </p:nvSpPr>
        <p:spPr>
          <a:xfrm>
            <a:off x="5523310" y="3694792"/>
            <a:ext cx="1561805" cy="69022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600"/>
              </a:spcBef>
              <a:spcAft>
                <a:spcPts val="0"/>
              </a:spcAft>
              <a:buClr>
                <a:schemeClr val="dk1"/>
              </a:buClr>
              <a:buSzPts val="1600"/>
              <a:buFont typeface="Arial"/>
              <a:buNone/>
              <a:defRPr sz="1600"/>
            </a:lvl1pPr>
            <a:lvl2pPr marL="914400" lvl="1" indent="-228600" algn="l">
              <a:lnSpc>
                <a:spcPct val="90000"/>
              </a:lnSpc>
              <a:spcBef>
                <a:spcPts val="600"/>
              </a:spcBef>
              <a:spcAft>
                <a:spcPts val="0"/>
              </a:spcAft>
              <a:buClr>
                <a:schemeClr val="dk1"/>
              </a:buClr>
              <a:buSzPts val="1600"/>
              <a:buFont typeface="Arial"/>
              <a:buNone/>
              <a:defRPr sz="1600"/>
            </a:lvl2pPr>
            <a:lvl3pPr marL="1371600" lvl="2" indent="-330200" algn="l">
              <a:lnSpc>
                <a:spcPct val="90000"/>
              </a:lnSpc>
              <a:spcBef>
                <a:spcPts val="600"/>
              </a:spcBef>
              <a:spcAft>
                <a:spcPts val="0"/>
              </a:spcAft>
              <a:buClr>
                <a:schemeClr val="dk1"/>
              </a:buClr>
              <a:buSzPts val="1600"/>
              <a:buFont typeface="Arial"/>
              <a:buChar char="•"/>
              <a:defRPr sz="1600"/>
            </a:lvl3pPr>
            <a:lvl4pPr marL="1828800" lvl="3" indent="-330200" algn="l">
              <a:lnSpc>
                <a:spcPct val="90000"/>
              </a:lnSpc>
              <a:spcBef>
                <a:spcPts val="600"/>
              </a:spcBef>
              <a:spcAft>
                <a:spcPts val="0"/>
              </a:spcAft>
              <a:buClr>
                <a:schemeClr val="accent2"/>
              </a:buClr>
              <a:buSzPts val="1600"/>
              <a:buFont typeface="Arial"/>
              <a:buChar char="–"/>
              <a:defRPr sz="1600"/>
            </a:lvl4pPr>
            <a:lvl5pPr marL="2286000" lvl="4" indent="-228600" algn="l">
              <a:lnSpc>
                <a:spcPct val="90000"/>
              </a:lnSpc>
              <a:spcBef>
                <a:spcPts val="600"/>
              </a:spcBef>
              <a:spcAft>
                <a:spcPts val="0"/>
              </a:spcAft>
              <a:buClr>
                <a:schemeClr val="lt2"/>
              </a:buClr>
              <a:buSzPts val="1600"/>
              <a:buFont typeface="Arial"/>
              <a:buNone/>
              <a:defRPr sz="1600"/>
            </a:lvl5pPr>
            <a:lvl6pPr marL="2743200" lvl="5" indent="-228600" algn="l">
              <a:lnSpc>
                <a:spcPct val="90000"/>
              </a:lnSpc>
              <a:spcBef>
                <a:spcPts val="600"/>
              </a:spcBef>
              <a:spcAft>
                <a:spcPts val="0"/>
              </a:spcAft>
              <a:buClr>
                <a:schemeClr val="dk1"/>
              </a:buClr>
              <a:buSzPts val="1600"/>
              <a:buFont typeface="Arial"/>
              <a:buNone/>
              <a:defRPr sz="1600"/>
            </a:lvl6pPr>
            <a:lvl7pPr marL="3200400" lvl="6" indent="-228600" algn="l">
              <a:lnSpc>
                <a:spcPct val="90000"/>
              </a:lnSpc>
              <a:spcBef>
                <a:spcPts val="600"/>
              </a:spcBef>
              <a:spcAft>
                <a:spcPts val="0"/>
              </a:spcAft>
              <a:buClr>
                <a:schemeClr val="dk1"/>
              </a:buClr>
              <a:buSzPts val="1600"/>
              <a:buFont typeface="Arial"/>
              <a:buNone/>
              <a:defRPr sz="1600"/>
            </a:lvl7pPr>
            <a:lvl8pPr marL="3657600" lvl="7" indent="-228600" algn="l">
              <a:lnSpc>
                <a:spcPct val="90000"/>
              </a:lnSpc>
              <a:spcBef>
                <a:spcPts val="600"/>
              </a:spcBef>
              <a:spcAft>
                <a:spcPts val="0"/>
              </a:spcAft>
              <a:buClr>
                <a:schemeClr val="dk1"/>
              </a:buClr>
              <a:buSzPts val="1600"/>
              <a:buFont typeface="Arial"/>
              <a:buNone/>
              <a:defRPr sz="1600"/>
            </a:lvl8pPr>
            <a:lvl9pPr marL="4114800" lvl="8" indent="-228600" algn="l">
              <a:lnSpc>
                <a:spcPct val="90000"/>
              </a:lnSpc>
              <a:spcBef>
                <a:spcPts val="600"/>
              </a:spcBef>
              <a:spcAft>
                <a:spcPts val="0"/>
              </a:spcAft>
              <a:buClr>
                <a:schemeClr val="dk1"/>
              </a:buClr>
              <a:buSzPts val="1600"/>
              <a:buFont typeface="Arial"/>
              <a:buNone/>
              <a:defRPr sz="1600"/>
            </a:lvl9pPr>
          </a:lstStyle>
          <a:p>
            <a:endParaRPr/>
          </a:p>
        </p:txBody>
      </p:sp>
      <p:sp>
        <p:nvSpPr>
          <p:cNvPr id="270" name="Google Shape;270;p36"/>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36"/>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36"/>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273" name="Google Shape;273;p36"/>
          <p:cNvSpPr txBox="1">
            <a:spLocks noGrp="1"/>
          </p:cNvSpPr>
          <p:nvPr>
            <p:ph type="title"/>
          </p:nvPr>
        </p:nvSpPr>
        <p:spPr>
          <a:xfrm>
            <a:off x="628649" y="788716"/>
            <a:ext cx="6750000" cy="7200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tructions 1" type="blank">
  <p:cSld name="BLANK">
    <p:spTree>
      <p:nvGrpSpPr>
        <p:cNvPr id="1" name="Shape 274"/>
        <p:cNvGrpSpPr/>
        <p:nvPr/>
      </p:nvGrpSpPr>
      <p:grpSpPr>
        <a:xfrm>
          <a:off x="0" y="0"/>
          <a:ext cx="0" cy="0"/>
          <a:chOff x="0" y="0"/>
          <a:chExt cx="0" cy="0"/>
        </a:xfrm>
      </p:grpSpPr>
      <p:sp>
        <p:nvSpPr>
          <p:cNvPr id="275" name="Google Shape;275;p37"/>
          <p:cNvSpPr txBox="1"/>
          <p:nvPr/>
        </p:nvSpPr>
        <p:spPr>
          <a:xfrm>
            <a:off x="351235" y="838024"/>
            <a:ext cx="2649140" cy="654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85858"/>
              </a:buClr>
              <a:buSzPts val="2500"/>
              <a:buFont typeface="Arial"/>
              <a:buNone/>
            </a:pPr>
            <a:r>
              <a:rPr lang="en-AU" sz="2500" b="1" i="0" u="none" strike="noStrike" cap="none">
                <a:solidFill>
                  <a:srgbClr val="585858"/>
                </a:solidFill>
                <a:latin typeface="Arial"/>
                <a:ea typeface="Arial"/>
                <a:cs typeface="Arial"/>
                <a:sym typeface="Arial"/>
              </a:rPr>
              <a:t>PowerPoint Template </a:t>
            </a:r>
            <a:br>
              <a:rPr lang="en-AU" sz="2500" b="1" i="0" u="none" strike="noStrike" cap="none">
                <a:solidFill>
                  <a:srgbClr val="585858"/>
                </a:solidFill>
                <a:latin typeface="Arial"/>
                <a:ea typeface="Arial"/>
                <a:cs typeface="Arial"/>
                <a:sym typeface="Arial"/>
              </a:rPr>
            </a:br>
            <a:r>
              <a:rPr lang="en-AU" sz="2500" b="1" i="0" u="none" strike="noStrike" cap="none">
                <a:solidFill>
                  <a:srgbClr val="585858"/>
                </a:solidFill>
                <a:latin typeface="Arial"/>
                <a:ea typeface="Arial"/>
                <a:cs typeface="Arial"/>
                <a:sym typeface="Arial"/>
              </a:rPr>
              <a:t>and Guidelines</a:t>
            </a:r>
            <a:br>
              <a:rPr lang="en-AU" sz="3600" b="1" i="0" u="none" strike="noStrike" cap="none">
                <a:solidFill>
                  <a:srgbClr val="585858"/>
                </a:solidFill>
                <a:latin typeface="Arial"/>
                <a:ea typeface="Arial"/>
                <a:cs typeface="Arial"/>
                <a:sym typeface="Arial"/>
              </a:rPr>
            </a:br>
            <a:endParaRPr sz="1000" b="1" i="0" u="none" strike="noStrike" cap="none">
              <a:solidFill>
                <a:srgbClr val="585858"/>
              </a:solidFill>
              <a:latin typeface="Arial"/>
              <a:ea typeface="Arial"/>
              <a:cs typeface="Arial"/>
              <a:sym typeface="Arial"/>
            </a:endParaRPr>
          </a:p>
        </p:txBody>
      </p:sp>
      <p:sp>
        <p:nvSpPr>
          <p:cNvPr id="276" name="Google Shape;276;p37"/>
          <p:cNvSpPr txBox="1"/>
          <p:nvPr/>
        </p:nvSpPr>
        <p:spPr>
          <a:xfrm>
            <a:off x="3047990" y="838024"/>
            <a:ext cx="4254382" cy="50594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51"/>
              <a:buFont typeface="Arial"/>
              <a:buNone/>
            </a:pPr>
            <a:r>
              <a:rPr lang="en-AU" sz="951" b="1" i="0" u="none" strike="noStrike" cap="none" dirty="0">
                <a:solidFill>
                  <a:schemeClr val="dk1"/>
                </a:solidFill>
                <a:latin typeface="Arial"/>
                <a:ea typeface="Arial"/>
                <a:cs typeface="Arial"/>
                <a:sym typeface="Arial"/>
              </a:rPr>
              <a:t>FONTS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For proportional text, use the fonts specified in the PowerPoint template: </a:t>
            </a:r>
            <a:r>
              <a:rPr lang="en-AU" sz="951" b="1" i="0" u="none" strike="noStrike" cap="none" dirty="0">
                <a:solidFill>
                  <a:schemeClr val="dk1"/>
                </a:solidFill>
                <a:latin typeface="Arial"/>
                <a:ea typeface="Arial"/>
                <a:cs typeface="Arial"/>
                <a:sym typeface="Arial"/>
              </a:rPr>
              <a:t>Arial</a:t>
            </a:r>
            <a:r>
              <a:rPr lang="en-AU" sz="951" b="0" i="0" u="none" strike="noStrike" cap="none" dirty="0">
                <a:solidFill>
                  <a:schemeClr val="dk1"/>
                </a:solidFill>
                <a:latin typeface="Arial"/>
                <a:ea typeface="Arial"/>
                <a:cs typeface="Arial"/>
                <a:sym typeface="Arial"/>
              </a:rPr>
              <a:t> and </a:t>
            </a:r>
            <a:r>
              <a:rPr lang="en-AU" sz="951" b="1" i="0" u="none" strike="noStrike" cap="none" dirty="0">
                <a:solidFill>
                  <a:schemeClr val="dk1"/>
                </a:solidFill>
                <a:latin typeface="Arial"/>
                <a:ea typeface="Arial"/>
                <a:cs typeface="Arial"/>
                <a:sym typeface="Arial"/>
              </a:rPr>
              <a:t>Arial Black</a:t>
            </a:r>
            <a:r>
              <a:rPr lang="en-AU" sz="951" b="0" i="0" u="none" strike="noStrike" cap="none" dirty="0">
                <a:solidFill>
                  <a:schemeClr val="dk1"/>
                </a:solidFill>
                <a:latin typeface="Arial"/>
                <a:ea typeface="Arial"/>
                <a:cs typeface="Arial"/>
                <a:sym typeface="Arial"/>
              </a:rPr>
              <a:t>. </a:t>
            </a:r>
            <a:r>
              <a:rPr lang="en-AU" sz="951" b="0" i="1" u="none" strike="noStrike" cap="none" dirty="0">
                <a:solidFill>
                  <a:schemeClr val="dk1"/>
                </a:solidFill>
                <a:latin typeface="Arial"/>
                <a:ea typeface="Arial"/>
                <a:cs typeface="Arial"/>
                <a:sym typeface="Arial"/>
              </a:rPr>
              <a:t>If you import text by linking to or copying from another document (e.g., Word or Excel), be sure the imported text uses the correct fonts: Arial and Arial Black.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Use the point sizes set in the PowerPoint template: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951"/>
              <a:buFont typeface="Arial"/>
              <a:buChar char="•"/>
            </a:pPr>
            <a:r>
              <a:rPr lang="en-AU" sz="951" b="0" i="0" u="none" strike="noStrike" cap="none" dirty="0">
                <a:solidFill>
                  <a:schemeClr val="dk1"/>
                </a:solidFill>
                <a:latin typeface="Arial"/>
                <a:ea typeface="Arial"/>
                <a:cs typeface="Arial"/>
                <a:sym typeface="Arial"/>
              </a:rPr>
              <a:t>28 font size for slide titles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951"/>
              <a:buFont typeface="Arial"/>
              <a:buChar char="•"/>
            </a:pPr>
            <a:r>
              <a:rPr lang="en-AU" sz="951" b="0" i="0" u="none" strike="noStrike" cap="none" dirty="0">
                <a:solidFill>
                  <a:schemeClr val="dk1"/>
                </a:solidFill>
                <a:latin typeface="Arial"/>
                <a:ea typeface="Arial"/>
                <a:cs typeface="Arial"/>
                <a:sym typeface="Arial"/>
              </a:rPr>
              <a:t>22 font size or larger for headlines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951"/>
              <a:buFont typeface="Arial"/>
              <a:buChar char="•"/>
            </a:pPr>
            <a:r>
              <a:rPr lang="en-AU" sz="951" b="0" i="0" u="none" strike="noStrike" cap="none" dirty="0">
                <a:solidFill>
                  <a:schemeClr val="dk1"/>
                </a:solidFill>
                <a:latin typeface="Arial"/>
                <a:ea typeface="Arial"/>
                <a:cs typeface="Arial"/>
                <a:sym typeface="Arial"/>
              </a:rPr>
              <a:t>Bullet points (Keep bullet points to no more than five levels)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Rule of thumb: If you cannot read text on your computer screen from a distance of 3m viewers will NOT be able read it from the back of the room.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1" i="0" u="none" strike="noStrike" cap="none" dirty="0">
                <a:solidFill>
                  <a:schemeClr val="dk1"/>
                </a:solidFill>
                <a:latin typeface="Arial"/>
                <a:ea typeface="Arial"/>
                <a:cs typeface="Arial"/>
                <a:sym typeface="Arial"/>
              </a:rPr>
              <a:t>LAYOUT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To preserve legibility and visual integrity, please ensure the logo is surrounded by sufficient ‘clear space’ . Please enable guides - see below.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To enable guides and grids. On the </a:t>
            </a:r>
            <a:r>
              <a:rPr lang="en-AU" sz="951" b="1" i="0" u="none" strike="noStrike" cap="none" dirty="0">
                <a:solidFill>
                  <a:schemeClr val="dk1"/>
                </a:solidFill>
                <a:latin typeface="Arial"/>
                <a:ea typeface="Arial"/>
                <a:cs typeface="Arial"/>
                <a:sym typeface="Arial"/>
              </a:rPr>
              <a:t>Home</a:t>
            </a:r>
            <a:r>
              <a:rPr lang="en-AU" sz="951" b="0" i="0" u="none" strike="noStrike" cap="none" dirty="0">
                <a:solidFill>
                  <a:schemeClr val="dk1"/>
                </a:solidFill>
                <a:latin typeface="Arial"/>
                <a:ea typeface="Arial"/>
                <a:cs typeface="Arial"/>
                <a:sym typeface="Arial"/>
              </a:rPr>
              <a:t> tab, in the </a:t>
            </a:r>
            <a:r>
              <a:rPr lang="en-AU" sz="951" b="1" i="0" u="none" strike="noStrike" cap="none" dirty="0">
                <a:solidFill>
                  <a:schemeClr val="dk1"/>
                </a:solidFill>
                <a:latin typeface="Arial"/>
                <a:ea typeface="Arial"/>
                <a:cs typeface="Arial"/>
                <a:sym typeface="Arial"/>
              </a:rPr>
              <a:t>Drawing</a:t>
            </a:r>
            <a:r>
              <a:rPr lang="en-AU" sz="951" b="0" i="0" u="none" strike="noStrike" cap="none" dirty="0">
                <a:solidFill>
                  <a:schemeClr val="dk1"/>
                </a:solidFill>
                <a:latin typeface="Arial"/>
                <a:ea typeface="Arial"/>
                <a:cs typeface="Arial"/>
                <a:sym typeface="Arial"/>
              </a:rPr>
              <a:t> group, </a:t>
            </a:r>
            <a:br>
              <a:rPr lang="en-AU" sz="951" b="0" i="0" u="none" strike="noStrike" cap="none" dirty="0">
                <a:solidFill>
                  <a:schemeClr val="dk1"/>
                </a:solidFill>
                <a:latin typeface="Arial"/>
                <a:ea typeface="Arial"/>
                <a:cs typeface="Arial"/>
                <a:sym typeface="Arial"/>
              </a:rPr>
            </a:br>
            <a:r>
              <a:rPr lang="en-AU" sz="951" b="0" i="0" u="none" strike="noStrike" cap="none" dirty="0">
                <a:solidFill>
                  <a:schemeClr val="dk1"/>
                </a:solidFill>
                <a:latin typeface="Arial"/>
                <a:ea typeface="Arial"/>
                <a:cs typeface="Arial"/>
                <a:sym typeface="Arial"/>
              </a:rPr>
              <a:t>click</a:t>
            </a:r>
            <a:r>
              <a:rPr lang="en-AU" sz="951" b="1" i="0" u="none" strike="noStrike" cap="none" dirty="0">
                <a:solidFill>
                  <a:schemeClr val="dk1"/>
                </a:solidFill>
                <a:latin typeface="Arial"/>
                <a:ea typeface="Arial"/>
                <a:cs typeface="Arial"/>
                <a:sym typeface="Arial"/>
              </a:rPr>
              <a:t> Arrange</a:t>
            </a:r>
            <a:r>
              <a:rPr lang="en-AU" sz="951" b="0" i="0" u="none" strike="noStrike" cap="none" dirty="0">
                <a:solidFill>
                  <a:schemeClr val="dk1"/>
                </a:solidFill>
                <a:latin typeface="Arial"/>
                <a:ea typeface="Arial"/>
                <a:cs typeface="Arial"/>
                <a:sym typeface="Arial"/>
              </a:rPr>
              <a:t>, point to </a:t>
            </a:r>
            <a:r>
              <a:rPr lang="en-AU" sz="951" b="1" i="0" u="none" strike="noStrike" cap="none" dirty="0">
                <a:solidFill>
                  <a:schemeClr val="dk1"/>
                </a:solidFill>
                <a:latin typeface="Arial"/>
                <a:ea typeface="Arial"/>
                <a:cs typeface="Arial"/>
                <a:sym typeface="Arial"/>
              </a:rPr>
              <a:t>Align</a:t>
            </a:r>
            <a:r>
              <a:rPr lang="en-AU" sz="951" b="0" i="0" u="none" strike="noStrike" cap="none" dirty="0">
                <a:solidFill>
                  <a:schemeClr val="dk1"/>
                </a:solidFill>
                <a:latin typeface="Arial"/>
                <a:ea typeface="Arial"/>
                <a:cs typeface="Arial"/>
                <a:sym typeface="Arial"/>
              </a:rPr>
              <a:t>, and then click </a:t>
            </a:r>
            <a:r>
              <a:rPr lang="en-AU" sz="951" b="1" i="0" u="none" strike="noStrike" cap="none" dirty="0">
                <a:solidFill>
                  <a:schemeClr val="dk1"/>
                </a:solidFill>
                <a:latin typeface="Arial"/>
                <a:ea typeface="Arial"/>
                <a:cs typeface="Arial"/>
                <a:sym typeface="Arial"/>
              </a:rPr>
              <a:t>View Gridlines</a:t>
            </a:r>
            <a:r>
              <a:rPr lang="en-AU" sz="951"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Use the layout provided in the PowerPoint template for your title page and for all slides.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To apply alternate page designs/layout. Right click your page &gt;</a:t>
            </a:r>
            <a:r>
              <a:rPr lang="en-AU" sz="951" b="1" i="0" u="none" strike="noStrike" cap="none" dirty="0">
                <a:solidFill>
                  <a:schemeClr val="dk1"/>
                </a:solidFill>
                <a:latin typeface="Arial"/>
                <a:ea typeface="Arial"/>
                <a:cs typeface="Arial"/>
                <a:sym typeface="Arial"/>
              </a:rPr>
              <a:t>Layout </a:t>
            </a:r>
            <a:r>
              <a:rPr lang="en-AU" sz="951" b="0" i="0" u="none" strike="noStrike" cap="none" dirty="0">
                <a:solidFill>
                  <a:schemeClr val="dk1"/>
                </a:solidFill>
                <a:latin typeface="Arial"/>
                <a:ea typeface="Arial"/>
                <a:cs typeface="Arial"/>
                <a:sym typeface="Arial"/>
              </a:rPr>
              <a:t>and select from the options available.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To edit graphics/footers in the master click </a:t>
            </a:r>
            <a:r>
              <a:rPr lang="en-AU" sz="951" b="1" i="0" u="none" strike="noStrike" cap="none" dirty="0">
                <a:solidFill>
                  <a:schemeClr val="dk1"/>
                </a:solidFill>
                <a:latin typeface="Arial"/>
                <a:ea typeface="Arial"/>
                <a:cs typeface="Arial"/>
                <a:sym typeface="Arial"/>
              </a:rPr>
              <a:t>View </a:t>
            </a:r>
            <a:r>
              <a:rPr lang="en-AU" sz="951" b="0" i="0" u="none" strike="noStrike" cap="none" dirty="0">
                <a:solidFill>
                  <a:schemeClr val="dk1"/>
                </a:solidFill>
                <a:latin typeface="Arial"/>
                <a:ea typeface="Arial"/>
                <a:cs typeface="Arial"/>
                <a:sym typeface="Arial"/>
              </a:rPr>
              <a:t>tab select </a:t>
            </a:r>
            <a:r>
              <a:rPr lang="en-AU" sz="951" b="1" i="0" u="none" strike="noStrike" cap="none" dirty="0">
                <a:solidFill>
                  <a:schemeClr val="dk1"/>
                </a:solidFill>
                <a:latin typeface="Arial"/>
                <a:ea typeface="Arial"/>
                <a:cs typeface="Arial"/>
                <a:sym typeface="Arial"/>
              </a:rPr>
              <a:t>Slide Master</a:t>
            </a:r>
            <a:br>
              <a:rPr lang="en-AU" sz="951" b="0" i="0" u="none" strike="noStrike" cap="none" dirty="0">
                <a:solidFill>
                  <a:schemeClr val="dk1"/>
                </a:solidFill>
                <a:latin typeface="Arial"/>
                <a:ea typeface="Arial"/>
                <a:cs typeface="Arial"/>
                <a:sym typeface="Arial"/>
              </a:rPr>
            </a:br>
            <a:endParaRPr sz="951"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1" i="0" u="none" strike="noStrike" cap="none" dirty="0">
                <a:solidFill>
                  <a:schemeClr val="dk1"/>
                </a:solidFill>
                <a:latin typeface="Arial"/>
                <a:ea typeface="Arial"/>
                <a:cs typeface="Arial"/>
                <a:sym typeface="Arial"/>
              </a:rPr>
              <a:t>COLOUR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51"/>
              <a:buFont typeface="Arial"/>
              <a:buNone/>
            </a:pPr>
            <a:r>
              <a:rPr lang="en-AU" sz="951" b="0" i="0" u="none" strike="noStrike" cap="none" dirty="0">
                <a:solidFill>
                  <a:schemeClr val="dk1"/>
                </a:solidFill>
                <a:latin typeface="Arial"/>
                <a:ea typeface="Arial"/>
                <a:cs typeface="Arial"/>
                <a:sym typeface="Arial"/>
              </a:rPr>
              <a:t>It's preferred to use a colour palette of five or fewer colours for an entire presentation. This template incorporates the official Charles Sturt University colour palette.</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dirty="0">
              <a:solidFill>
                <a:schemeClr val="dk1"/>
              </a:solidFill>
              <a:latin typeface="Arial"/>
              <a:ea typeface="Arial"/>
              <a:cs typeface="Arial"/>
              <a:sym typeface="Arial"/>
            </a:endParaRPr>
          </a:p>
        </p:txBody>
      </p:sp>
      <p:sp>
        <p:nvSpPr>
          <p:cNvPr id="277" name="Google Shape;277;p37"/>
          <p:cNvSpPr txBox="1"/>
          <p:nvPr/>
        </p:nvSpPr>
        <p:spPr>
          <a:xfrm>
            <a:off x="351235" y="2065537"/>
            <a:ext cx="254198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200" b="0" i="0" u="none" strike="noStrike" cap="none">
                <a:solidFill>
                  <a:schemeClr val="dk2"/>
                </a:solidFill>
                <a:latin typeface="Arial"/>
                <a:ea typeface="Arial"/>
                <a:cs typeface="Arial"/>
                <a:sym typeface="Arial"/>
              </a:rPr>
              <a:t>Use the following guidelines and template for preparing your PowerPoint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chemeClr val="dk1"/>
                </a:solidFill>
                <a:latin typeface="Arial"/>
                <a:ea typeface="Arial"/>
                <a:cs typeface="Arial"/>
                <a:sym typeface="Arial"/>
              </a:rPr>
              <a:t>Our brand is designed to look as consistent on screen as in print. Therefore the same elements such as typography and colours outlined above should be applied to our PowerPoint presentations. As a general rule, PowerPoint slides should never be overcrowded, allowing space around each slide. A simple template has been created that can work effectively across all divisions and presentations.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AU" sz="1000" b="1" i="0" u="none" strike="noStrike" cap="none">
                <a:solidFill>
                  <a:schemeClr val="dk1"/>
                </a:solidFill>
                <a:latin typeface="Arial"/>
                <a:ea typeface="Arial"/>
                <a:cs typeface="Arial"/>
                <a:sym typeface="Arial"/>
              </a:rPr>
              <a:t>Templates for this PowerPoint have been created to ensure consistent production. Please contact the CSU Marketing team for further assistance.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278" name="Google Shape;278;p37"/>
          <p:cNvSpPr/>
          <p:nvPr/>
        </p:nvSpPr>
        <p:spPr>
          <a:xfrm>
            <a:off x="2" y="-7740"/>
            <a:ext cx="9143999" cy="646331"/>
          </a:xfrm>
          <a:prstGeom prst="rect">
            <a:avLst/>
          </a:prstGeom>
          <a:solidFill>
            <a:schemeClr val="dk2"/>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AU" sz="1800" b="1" i="0" u="none" strike="noStrike" cap="none">
                <a:solidFill>
                  <a:schemeClr val="lt1"/>
                </a:solidFill>
                <a:latin typeface="Arial"/>
                <a:ea typeface="Arial"/>
                <a:cs typeface="Arial"/>
                <a:sym typeface="Arial"/>
              </a:rPr>
              <a:t>*IMPORTANT*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a:solidFill>
                  <a:schemeClr val="lt1"/>
                </a:solidFill>
                <a:latin typeface="Arial"/>
                <a:ea typeface="Arial"/>
                <a:cs typeface="Arial"/>
                <a:sym typeface="Arial"/>
              </a:rPr>
              <a:t>PLEASE DELETE THIS SLIDE WHEN YOUR PRESENTATION IS COMPLETE</a:t>
            </a:r>
            <a:endParaRPr sz="1400" b="0" i="0" u="none" strike="noStrike" cap="none">
              <a:solidFill>
                <a:srgbClr val="000000"/>
              </a:solidFill>
              <a:latin typeface="Arial"/>
              <a:ea typeface="Arial"/>
              <a:cs typeface="Arial"/>
              <a:sym typeface="Arial"/>
            </a:endParaRPr>
          </a:p>
        </p:txBody>
      </p:sp>
      <p:sp>
        <p:nvSpPr>
          <p:cNvPr id="279" name="Google Shape;279;p37"/>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7"/>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37"/>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tructions 2">
  <p:cSld name="Instructions 2">
    <p:spTree>
      <p:nvGrpSpPr>
        <p:cNvPr id="1" name="Shape 282"/>
        <p:cNvGrpSpPr/>
        <p:nvPr/>
      </p:nvGrpSpPr>
      <p:grpSpPr>
        <a:xfrm>
          <a:off x="0" y="0"/>
          <a:ext cx="0" cy="0"/>
          <a:chOff x="0" y="0"/>
          <a:chExt cx="0" cy="0"/>
        </a:xfrm>
      </p:grpSpPr>
      <p:sp>
        <p:nvSpPr>
          <p:cNvPr id="283" name="Google Shape;283;p38"/>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8"/>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38"/>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286" name="Google Shape;286;p38"/>
          <p:cNvSpPr txBox="1"/>
          <p:nvPr/>
        </p:nvSpPr>
        <p:spPr>
          <a:xfrm>
            <a:off x="628650" y="861937"/>
            <a:ext cx="7886700" cy="111356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graphicFrame>
        <p:nvGraphicFramePr>
          <p:cNvPr id="287" name="Google Shape;287;p38"/>
          <p:cNvGraphicFramePr/>
          <p:nvPr/>
        </p:nvGraphicFramePr>
        <p:xfrm>
          <a:off x="4138612" y="1825625"/>
          <a:ext cx="3212775" cy="2908120"/>
        </p:xfrm>
        <a:graphic>
          <a:graphicData uri="http://schemas.openxmlformats.org/drawingml/2006/table">
            <a:tbl>
              <a:tblPr>
                <a:noFill/>
                <a:tableStyleId>{A4E890B4-50A9-4B5A-B8DF-9FAD495173B9}</a:tableStyleId>
              </a:tblPr>
              <a:tblGrid>
                <a:gridCol w="1070925">
                  <a:extLst>
                    <a:ext uri="{9D8B030D-6E8A-4147-A177-3AD203B41FA5}">
                      <a16:colId xmlns:a16="http://schemas.microsoft.com/office/drawing/2014/main" val="20000"/>
                    </a:ext>
                  </a:extLst>
                </a:gridCol>
                <a:gridCol w="1070925">
                  <a:extLst>
                    <a:ext uri="{9D8B030D-6E8A-4147-A177-3AD203B41FA5}">
                      <a16:colId xmlns:a16="http://schemas.microsoft.com/office/drawing/2014/main" val="20001"/>
                    </a:ext>
                  </a:extLst>
                </a:gridCol>
                <a:gridCol w="1070925">
                  <a:extLst>
                    <a:ext uri="{9D8B030D-6E8A-4147-A177-3AD203B41FA5}">
                      <a16:colId xmlns:a16="http://schemas.microsoft.com/office/drawing/2014/main" val="20002"/>
                    </a:ext>
                  </a:extLst>
                </a:gridCol>
              </a:tblGrid>
              <a:tr h="489975">
                <a:tc>
                  <a:txBody>
                    <a:bodyPr/>
                    <a:lstStyle/>
                    <a:p>
                      <a:pPr marL="0" marR="0" lvl="0" indent="0" algn="l" rtl="0">
                        <a:lnSpc>
                          <a:spcPct val="100000"/>
                        </a:lnSpc>
                        <a:spcBef>
                          <a:spcPts val="0"/>
                        </a:spcBef>
                        <a:spcAft>
                          <a:spcPts val="0"/>
                        </a:spcAft>
                        <a:buClr>
                          <a:srgbClr val="000000"/>
                        </a:buClr>
                        <a:buSzPts val="1400"/>
                        <a:buFont typeface="Arial"/>
                        <a:buNone/>
                      </a:pPr>
                      <a:r>
                        <a:rPr lang="en-AU" sz="1400" b="1" u="none" strike="noStrike" cap="none">
                          <a:solidFill>
                            <a:schemeClr val="dk2"/>
                          </a:solidFill>
                          <a:latin typeface="Arial"/>
                          <a:ea typeface="Arial"/>
                          <a:cs typeface="Arial"/>
                          <a:sym typeface="Arial"/>
                        </a:rPr>
                        <a:t>Heading Bold</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AU" sz="1400" b="1" u="none" strike="noStrike" cap="none">
                          <a:solidFill>
                            <a:schemeClr val="dk2"/>
                          </a:solidFill>
                          <a:latin typeface="Arial"/>
                          <a:ea typeface="Arial"/>
                          <a:cs typeface="Arial"/>
                          <a:sym typeface="Arial"/>
                        </a:rPr>
                        <a:t>Heading </a:t>
                      </a:r>
                      <a:endParaRPr sz="1400" u="none" strike="noStrike" cap="none"/>
                    </a:p>
                  </a:txBody>
                  <a:tcPr marL="68575" marR="68575"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AU" sz="1400" b="1" u="none" strike="noStrike" cap="none">
                          <a:solidFill>
                            <a:schemeClr val="dk2"/>
                          </a:solidFill>
                          <a:latin typeface="Arial"/>
                          <a:ea typeface="Arial"/>
                          <a:cs typeface="Arial"/>
                          <a:sym typeface="Arial"/>
                        </a:rPr>
                        <a:t>Heading </a:t>
                      </a:r>
                      <a:endParaRPr sz="1400" u="none" strike="noStrike" cap="none"/>
                    </a:p>
                  </a:txBody>
                  <a:tcPr marL="68575" marR="68575"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98325">
                <a:tc>
                  <a:txBody>
                    <a:bodyPr/>
                    <a:lstStyle/>
                    <a:p>
                      <a:pPr marL="0" marR="0" lvl="0" indent="0" algn="l" rtl="0">
                        <a:lnSpc>
                          <a:spcPct val="100000"/>
                        </a:lnSpc>
                        <a:spcBef>
                          <a:spcPts val="0"/>
                        </a:spcBef>
                        <a:spcAft>
                          <a:spcPts val="0"/>
                        </a:spcAft>
                        <a:buClr>
                          <a:srgbClr val="000000"/>
                        </a:buClr>
                        <a:buSzPts val="1400"/>
                        <a:buFont typeface="Arial"/>
                        <a:buNone/>
                      </a:pPr>
                      <a:r>
                        <a:rPr lang="en-AU" sz="1400" u="none" strike="noStrike" cap="none">
                          <a:solidFill>
                            <a:srgbClr val="424242"/>
                          </a:solidFill>
                          <a:latin typeface="Arial"/>
                          <a:ea typeface="Arial"/>
                          <a:cs typeface="Arial"/>
                          <a:sym typeface="Arial"/>
                        </a:rPr>
                        <a:t>XYZ </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2"/>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2"/>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2"/>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98325">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98325">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398325">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398325">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398325">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28575" cap="flat" cmpd="sng">
                      <a:solidFill>
                        <a:schemeClr val="dk2"/>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424242"/>
                        </a:buClr>
                        <a:buSzPts val="1400"/>
                        <a:buFont typeface="Arial"/>
                        <a:buNone/>
                      </a:pPr>
                      <a:r>
                        <a:rPr lang="en-AU" sz="1400" u="none" strike="noStrike" cap="none">
                          <a:solidFill>
                            <a:srgbClr val="424242"/>
                          </a:solidFill>
                          <a:latin typeface="Arial"/>
                          <a:ea typeface="Arial"/>
                          <a:cs typeface="Arial"/>
                          <a:sym typeface="Arial"/>
                        </a:rPr>
                        <a:t>XYZ</a:t>
                      </a:r>
                      <a:endParaRPr sz="14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8D8D8"/>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88" name="Google Shape;288;p38"/>
          <p:cNvSpPr txBox="1"/>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AU" sz="900" b="0" i="0" u="none" strike="noStrike" cap="none">
                <a:solidFill>
                  <a:srgbClr val="7F7F7F"/>
                </a:solidFill>
                <a:latin typeface="Arial"/>
                <a:ea typeface="Arial"/>
                <a:cs typeface="Arial"/>
                <a:sym typeface="Arial"/>
              </a:rPr>
              <a:t>‹#›</a:t>
            </a:fld>
            <a:endParaRPr sz="900" b="0" i="0" u="none" strike="noStrike" cap="none">
              <a:solidFill>
                <a:srgbClr val="7F7F7F"/>
              </a:solidFill>
              <a:latin typeface="Arial"/>
              <a:ea typeface="Arial"/>
              <a:cs typeface="Arial"/>
              <a:sym typeface="Arial"/>
            </a:endParaRPr>
          </a:p>
        </p:txBody>
      </p:sp>
      <p:sp>
        <p:nvSpPr>
          <p:cNvPr id="289" name="Google Shape;289;p38"/>
          <p:cNvSpPr txBox="1"/>
          <p:nvPr/>
        </p:nvSpPr>
        <p:spPr>
          <a:xfrm>
            <a:off x="628649" y="788716"/>
            <a:ext cx="6750000" cy="9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800"/>
              <a:buFont typeface="Arial"/>
              <a:buNone/>
            </a:pPr>
            <a:r>
              <a:rPr lang="en-AU" sz="2800" b="0" i="0" u="none" strike="noStrike" cap="none">
                <a:solidFill>
                  <a:schemeClr val="dk2"/>
                </a:solidFill>
                <a:latin typeface="Arial"/>
                <a:ea typeface="Arial"/>
                <a:cs typeface="Arial"/>
                <a:sym typeface="Arial"/>
              </a:rPr>
              <a:t>Main heading Arial 28pt – Two Content slide</a:t>
            </a:r>
            <a:endParaRPr sz="2800" b="0" i="0" u="none" strike="noStrike" cap="none">
              <a:solidFill>
                <a:schemeClr val="lt2"/>
              </a:solidFill>
              <a:latin typeface="Arial"/>
              <a:ea typeface="Arial"/>
              <a:cs typeface="Arial"/>
              <a:sym typeface="Arial"/>
            </a:endParaRPr>
          </a:p>
        </p:txBody>
      </p:sp>
      <p:sp>
        <p:nvSpPr>
          <p:cNvPr id="290" name="Google Shape;290;p38"/>
          <p:cNvSpPr txBox="1"/>
          <p:nvPr/>
        </p:nvSpPr>
        <p:spPr>
          <a:xfrm>
            <a:off x="628650" y="1825625"/>
            <a:ext cx="287655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First level. There are five preformatted levels, press the ‘Increase/Decrease’ button under the Home tab to move though the styles.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First level</a:t>
            </a:r>
            <a:endParaRPr sz="1400" b="0" i="0" u="none" strike="noStrike" cap="none">
              <a:solidFill>
                <a:srgbClr val="000000"/>
              </a:solidFill>
              <a:latin typeface="Arial"/>
              <a:ea typeface="Arial"/>
              <a:cs typeface="Arial"/>
              <a:sym typeface="Arial"/>
            </a:endParaRPr>
          </a:p>
          <a:p>
            <a:pPr marL="288000" marR="0" lvl="1" indent="-288000" algn="l" rtl="0">
              <a:lnSpc>
                <a:spcPct val="9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Second level</a:t>
            </a:r>
            <a:endParaRPr sz="1400" b="0" i="0" u="none" strike="noStrike" cap="none">
              <a:solidFill>
                <a:srgbClr val="000000"/>
              </a:solidFill>
              <a:latin typeface="Arial"/>
              <a:ea typeface="Arial"/>
              <a:cs typeface="Arial"/>
              <a:sym typeface="Arial"/>
            </a:endParaRPr>
          </a:p>
          <a:p>
            <a:pPr marL="576000" marR="0" lvl="2" indent="-288000" algn="l" rtl="0">
              <a:lnSpc>
                <a:spcPct val="9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Third level</a:t>
            </a:r>
            <a:endParaRPr sz="1400" b="0" i="0" u="none" strike="noStrike" cap="none">
              <a:solidFill>
                <a:srgbClr val="000000"/>
              </a:solidFill>
              <a:latin typeface="Arial"/>
              <a:ea typeface="Arial"/>
              <a:cs typeface="Arial"/>
              <a:sym typeface="Arial"/>
            </a:endParaRPr>
          </a:p>
          <a:p>
            <a:pPr marL="0" marR="0" lvl="3" indent="0" algn="l" rtl="0">
              <a:lnSpc>
                <a:spcPct val="90000"/>
              </a:lnSpc>
              <a:spcBef>
                <a:spcPts val="600"/>
              </a:spcBef>
              <a:spcAft>
                <a:spcPts val="0"/>
              </a:spcAft>
              <a:buClr>
                <a:schemeClr val="accent2"/>
              </a:buClr>
              <a:buSzPts val="2000"/>
              <a:buFont typeface="Arial"/>
              <a:buNone/>
            </a:pPr>
            <a:r>
              <a:rPr lang="en-AU" sz="2000" b="0" i="0" u="none" strike="noStrike" cap="none">
                <a:solidFill>
                  <a:schemeClr val="accent2"/>
                </a:solidFill>
                <a:latin typeface="Arial"/>
                <a:ea typeface="Arial"/>
                <a:cs typeface="Arial"/>
                <a:sym typeface="Arial"/>
              </a:rPr>
              <a:t>Fourth level</a:t>
            </a:r>
            <a:endParaRPr sz="1400" b="0" i="0" u="none" strike="noStrike" cap="none">
              <a:solidFill>
                <a:srgbClr val="000000"/>
              </a:solidFill>
              <a:latin typeface="Arial"/>
              <a:ea typeface="Arial"/>
              <a:cs typeface="Arial"/>
              <a:sym typeface="Arial"/>
            </a:endParaRPr>
          </a:p>
          <a:p>
            <a:pPr marL="0" marR="0" lvl="4" indent="0" algn="l" rtl="0">
              <a:lnSpc>
                <a:spcPct val="90000"/>
              </a:lnSpc>
              <a:spcBef>
                <a:spcPts val="600"/>
              </a:spcBef>
              <a:spcAft>
                <a:spcPts val="0"/>
              </a:spcAft>
              <a:buClr>
                <a:schemeClr val="lt2"/>
              </a:buClr>
              <a:buSzPts val="2000"/>
              <a:buFont typeface="Arial"/>
              <a:buNone/>
            </a:pPr>
            <a:r>
              <a:rPr lang="en-AU" sz="2000" b="0" i="0" u="none" strike="noStrike" cap="none">
                <a:solidFill>
                  <a:schemeClr val="lt2"/>
                </a:solidFill>
                <a:latin typeface="Arial"/>
                <a:ea typeface="Arial"/>
                <a:cs typeface="Arial"/>
                <a:sym typeface="Arial"/>
              </a:rPr>
              <a:t>Fifth level</a:t>
            </a:r>
            <a:endParaRPr sz="2000" b="0" i="0" u="none" strike="noStrike" cap="none">
              <a:solidFill>
                <a:schemeClr val="lt2"/>
              </a:solidFill>
              <a:latin typeface="Arial"/>
              <a:ea typeface="Arial"/>
              <a:cs typeface="Arial"/>
              <a:sym typeface="Arial"/>
            </a:endParaRPr>
          </a:p>
        </p:txBody>
      </p:sp>
      <p:sp>
        <p:nvSpPr>
          <p:cNvPr id="291" name="Google Shape;291;p38"/>
          <p:cNvSpPr/>
          <p:nvPr/>
        </p:nvSpPr>
        <p:spPr>
          <a:xfrm>
            <a:off x="2" y="-7740"/>
            <a:ext cx="9143999" cy="646331"/>
          </a:xfrm>
          <a:prstGeom prst="rect">
            <a:avLst/>
          </a:prstGeom>
          <a:solidFill>
            <a:schemeClr val="dk2"/>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AU" sz="1800" b="1" i="0" u="none" strike="noStrike" cap="none">
                <a:solidFill>
                  <a:schemeClr val="lt1"/>
                </a:solidFill>
                <a:latin typeface="Arial"/>
                <a:ea typeface="Arial"/>
                <a:cs typeface="Arial"/>
                <a:sym typeface="Arial"/>
              </a:rPr>
              <a:t>*IMPORTANT*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a:solidFill>
                  <a:schemeClr val="lt1"/>
                </a:solidFill>
                <a:latin typeface="Arial"/>
                <a:ea typeface="Arial"/>
                <a:cs typeface="Arial"/>
                <a:sym typeface="Arial"/>
              </a:rPr>
              <a:t>PLEASE DELETE THIS SLIDE WHEN YOUR PRESENTATION IS COMPLETE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tructions 3">
  <p:cSld name="Instructions 3">
    <p:spTree>
      <p:nvGrpSpPr>
        <p:cNvPr id="1" name="Shape 292"/>
        <p:cNvGrpSpPr/>
        <p:nvPr/>
      </p:nvGrpSpPr>
      <p:grpSpPr>
        <a:xfrm>
          <a:off x="0" y="0"/>
          <a:ext cx="0" cy="0"/>
          <a:chOff x="0" y="0"/>
          <a:chExt cx="0" cy="0"/>
        </a:xfrm>
      </p:grpSpPr>
      <p:sp>
        <p:nvSpPr>
          <p:cNvPr id="293" name="Google Shape;293;p39"/>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39"/>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295" name="Google Shape;295;p39"/>
          <p:cNvSpPr/>
          <p:nvPr/>
        </p:nvSpPr>
        <p:spPr>
          <a:xfrm>
            <a:off x="2" y="3"/>
            <a:ext cx="9143999" cy="646331"/>
          </a:xfrm>
          <a:prstGeom prst="rect">
            <a:avLst/>
          </a:prstGeom>
          <a:solidFill>
            <a:schemeClr val="dk2"/>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AU" sz="1800" b="1" i="0" u="none" strike="noStrike" cap="none">
                <a:solidFill>
                  <a:schemeClr val="lt1"/>
                </a:solidFill>
                <a:latin typeface="Arial"/>
                <a:ea typeface="Arial"/>
                <a:cs typeface="Arial"/>
                <a:sym typeface="Arial"/>
              </a:rPr>
              <a:t>*IMPORTANT*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a:solidFill>
                  <a:schemeClr val="lt1"/>
                </a:solidFill>
                <a:latin typeface="Arial"/>
                <a:ea typeface="Arial"/>
                <a:cs typeface="Arial"/>
                <a:sym typeface="Arial"/>
              </a:rPr>
              <a:t>PLEASE DELETE THIS SLIDE WHEN YOUR PRESENTATION IS COMPLETE</a:t>
            </a:r>
            <a:endParaRPr sz="1400" b="0" i="0" u="none" strike="noStrike" cap="none">
              <a:solidFill>
                <a:srgbClr val="000000"/>
              </a:solidFill>
              <a:latin typeface="Arial"/>
              <a:ea typeface="Arial"/>
              <a:cs typeface="Arial"/>
              <a:sym typeface="Arial"/>
            </a:endParaRPr>
          </a:p>
        </p:txBody>
      </p:sp>
      <p:sp>
        <p:nvSpPr>
          <p:cNvPr id="296" name="Google Shape;296;p39"/>
          <p:cNvSpPr txBox="1"/>
          <p:nvPr/>
        </p:nvSpPr>
        <p:spPr>
          <a:xfrm>
            <a:off x="628650" y="861937"/>
            <a:ext cx="7886700" cy="111356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graphicFrame>
        <p:nvGraphicFramePr>
          <p:cNvPr id="297" name="Google Shape;297;p39"/>
          <p:cNvGraphicFramePr/>
          <p:nvPr/>
        </p:nvGraphicFramePr>
        <p:xfrm>
          <a:off x="628651" y="1825625"/>
          <a:ext cx="3239691" cy="4071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8" name="Google Shape;298;p39"/>
          <p:cNvGraphicFramePr/>
          <p:nvPr/>
        </p:nvGraphicFramePr>
        <p:xfrm>
          <a:off x="4138613" y="1825625"/>
          <a:ext cx="3239691" cy="3544142"/>
        </p:xfrm>
        <a:graphic>
          <a:graphicData uri="http://schemas.openxmlformats.org/drawingml/2006/chart">
            <c:chart xmlns:c="http://schemas.openxmlformats.org/drawingml/2006/chart" xmlns:r="http://schemas.openxmlformats.org/officeDocument/2006/relationships" r:id="rId3"/>
          </a:graphicData>
        </a:graphic>
      </p:graphicFrame>
      <p:sp>
        <p:nvSpPr>
          <p:cNvPr id="299" name="Google Shape;299;p39"/>
          <p:cNvSpPr txBox="1"/>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AU" sz="900" b="0" i="0" u="none" strike="noStrike" cap="none">
                <a:solidFill>
                  <a:srgbClr val="7F7F7F"/>
                </a:solidFill>
                <a:latin typeface="Arial"/>
                <a:ea typeface="Arial"/>
                <a:cs typeface="Arial"/>
                <a:sym typeface="Arial"/>
              </a:rPr>
              <a:t>‹#›</a:t>
            </a:fld>
            <a:endParaRPr sz="900" b="0" i="0" u="none" strike="noStrike" cap="none">
              <a:solidFill>
                <a:srgbClr val="7F7F7F"/>
              </a:solidFill>
              <a:latin typeface="Arial"/>
              <a:ea typeface="Arial"/>
              <a:cs typeface="Arial"/>
              <a:sym typeface="Arial"/>
            </a:endParaRPr>
          </a:p>
        </p:txBody>
      </p:sp>
      <p:sp>
        <p:nvSpPr>
          <p:cNvPr id="300" name="Google Shape;300;p39"/>
          <p:cNvSpPr txBox="1"/>
          <p:nvPr/>
        </p:nvSpPr>
        <p:spPr>
          <a:xfrm>
            <a:off x="628649" y="788716"/>
            <a:ext cx="6750000" cy="9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800"/>
              <a:buFont typeface="Arial"/>
              <a:buNone/>
            </a:pPr>
            <a:r>
              <a:rPr lang="en-AU" sz="2800" b="0" i="0" u="none" strike="noStrike" cap="none">
                <a:solidFill>
                  <a:schemeClr val="dk2"/>
                </a:solidFill>
                <a:latin typeface="Arial"/>
                <a:ea typeface="Arial"/>
                <a:cs typeface="Arial"/>
                <a:sym typeface="Arial"/>
              </a:rPr>
              <a:t>Charts and graphs – Two Content slide</a:t>
            </a:r>
            <a:endParaRPr sz="2800" b="0" i="0" u="none" strike="noStrike" cap="none">
              <a:solidFill>
                <a:schemeClr val="dk2"/>
              </a:solidFill>
              <a:latin typeface="Arial"/>
              <a:ea typeface="Arial"/>
              <a:cs typeface="Arial"/>
              <a:sym typeface="Arial"/>
            </a:endParaRPr>
          </a:p>
        </p:txBody>
      </p:sp>
      <p:sp>
        <p:nvSpPr>
          <p:cNvPr id="301" name="Google Shape;301;p39"/>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02"/>
        <p:cNvGrpSpPr/>
        <p:nvPr/>
      </p:nvGrpSpPr>
      <p:grpSpPr>
        <a:xfrm>
          <a:off x="0" y="0"/>
          <a:ext cx="0" cy="0"/>
          <a:chOff x="0" y="0"/>
          <a:chExt cx="0" cy="0"/>
        </a:xfrm>
      </p:grpSpPr>
      <p:sp>
        <p:nvSpPr>
          <p:cNvPr id="303" name="Google Shape;303;p40"/>
          <p:cNvSpPr txBox="1">
            <a:spLocks noGrp="1"/>
          </p:cNvSpPr>
          <p:nvPr>
            <p:ph type="subTitle" idx="1"/>
          </p:nvPr>
        </p:nvSpPr>
        <p:spPr>
          <a:xfrm>
            <a:off x="1752601" y="2810935"/>
            <a:ext cx="5240864" cy="1236135"/>
          </a:xfrm>
          <a:prstGeom prst="rect">
            <a:avLst/>
          </a:prstGeom>
          <a:noFill/>
          <a:ln>
            <a:noFill/>
          </a:ln>
        </p:spPr>
        <p:txBody>
          <a:bodyPr spcFirstLastPara="1" wrap="square" lIns="91425" tIns="45700" rIns="91425" bIns="0" anchor="b" anchorCtr="0">
            <a:noAutofit/>
          </a:bodyPr>
          <a:lstStyle>
            <a:lvl1pPr lvl="0" algn="l">
              <a:lnSpc>
                <a:spcPct val="90000"/>
              </a:lnSpc>
              <a:spcBef>
                <a:spcPts val="600"/>
              </a:spcBef>
              <a:spcAft>
                <a:spcPts val="0"/>
              </a:spcAft>
              <a:buClr>
                <a:schemeClr val="dk1"/>
              </a:buClr>
              <a:buSzPts val="2200"/>
              <a:buNone/>
              <a:defRPr sz="2200" b="0" cap="none">
                <a:solidFill>
                  <a:schemeClr val="dk1"/>
                </a:solidFill>
              </a:defRPr>
            </a:lvl1pPr>
            <a:lvl2pPr lvl="1" algn="l">
              <a:lnSpc>
                <a:spcPct val="90000"/>
              </a:lnSpc>
              <a:spcBef>
                <a:spcPts val="600"/>
              </a:spcBef>
              <a:spcAft>
                <a:spcPts val="0"/>
              </a:spcAft>
              <a:buClr>
                <a:schemeClr val="dk1"/>
              </a:buClr>
              <a:buSzPts val="1800"/>
              <a:buNone/>
              <a:defRPr sz="1800" b="0">
                <a:solidFill>
                  <a:schemeClr val="dk1"/>
                </a:solidFill>
              </a:defRPr>
            </a:lvl2pPr>
            <a:lvl3pPr lvl="2" algn="l">
              <a:lnSpc>
                <a:spcPct val="90000"/>
              </a:lnSpc>
              <a:spcBef>
                <a:spcPts val="600"/>
              </a:spcBef>
              <a:spcAft>
                <a:spcPts val="0"/>
              </a:spcAft>
              <a:buClr>
                <a:schemeClr val="dk1"/>
              </a:buClr>
              <a:buSzPts val="1800"/>
              <a:buNone/>
              <a:defRPr sz="1800" b="0">
                <a:solidFill>
                  <a:schemeClr val="dk1"/>
                </a:solidFill>
              </a:defRPr>
            </a:lvl3pPr>
            <a:lvl4pPr lvl="3" algn="l">
              <a:lnSpc>
                <a:spcPct val="90000"/>
              </a:lnSpc>
              <a:spcBef>
                <a:spcPts val="600"/>
              </a:spcBef>
              <a:spcAft>
                <a:spcPts val="0"/>
              </a:spcAft>
              <a:buClr>
                <a:schemeClr val="dk1"/>
              </a:buClr>
              <a:buSzPts val="1800"/>
              <a:buNone/>
              <a:defRPr sz="1800" b="0">
                <a:solidFill>
                  <a:schemeClr val="dk1"/>
                </a:solidFill>
              </a:defRPr>
            </a:lvl4pPr>
            <a:lvl5pPr lvl="4" algn="l">
              <a:lnSpc>
                <a:spcPct val="90000"/>
              </a:lnSpc>
              <a:spcBef>
                <a:spcPts val="600"/>
              </a:spcBef>
              <a:spcAft>
                <a:spcPts val="0"/>
              </a:spcAft>
              <a:buClr>
                <a:schemeClr val="dk1"/>
              </a:buClr>
              <a:buSzPts val="1800"/>
              <a:buNone/>
              <a:defRPr sz="1800" b="0">
                <a:solidFill>
                  <a:schemeClr val="dk1"/>
                </a:solidFill>
              </a:defRPr>
            </a:lvl5pPr>
            <a:lvl6pPr lvl="5" algn="l">
              <a:lnSpc>
                <a:spcPct val="90000"/>
              </a:lnSpc>
              <a:spcBef>
                <a:spcPts val="600"/>
              </a:spcBef>
              <a:spcAft>
                <a:spcPts val="0"/>
              </a:spcAft>
              <a:buClr>
                <a:schemeClr val="dk1"/>
              </a:buClr>
              <a:buSzPts val="1800"/>
              <a:buNone/>
              <a:defRPr sz="1800" b="0">
                <a:solidFill>
                  <a:schemeClr val="dk1"/>
                </a:solidFill>
              </a:defRPr>
            </a:lvl6pPr>
            <a:lvl7pPr lvl="6" algn="l">
              <a:lnSpc>
                <a:spcPct val="90000"/>
              </a:lnSpc>
              <a:spcBef>
                <a:spcPts val="600"/>
              </a:spcBef>
              <a:spcAft>
                <a:spcPts val="0"/>
              </a:spcAft>
              <a:buClr>
                <a:schemeClr val="dk1"/>
              </a:buClr>
              <a:buSzPts val="1800"/>
              <a:buNone/>
              <a:defRPr sz="1800" b="0">
                <a:solidFill>
                  <a:schemeClr val="dk1"/>
                </a:solidFill>
              </a:defRPr>
            </a:lvl7pPr>
            <a:lvl8pPr lvl="7" algn="l">
              <a:lnSpc>
                <a:spcPct val="90000"/>
              </a:lnSpc>
              <a:spcBef>
                <a:spcPts val="600"/>
              </a:spcBef>
              <a:spcAft>
                <a:spcPts val="0"/>
              </a:spcAft>
              <a:buClr>
                <a:schemeClr val="dk1"/>
              </a:buClr>
              <a:buSzPts val="1800"/>
              <a:buNone/>
              <a:defRPr sz="1800" b="0">
                <a:solidFill>
                  <a:schemeClr val="dk1"/>
                </a:solidFill>
              </a:defRPr>
            </a:lvl8pPr>
            <a:lvl9pPr lvl="8" algn="l">
              <a:lnSpc>
                <a:spcPct val="90000"/>
              </a:lnSpc>
              <a:spcBef>
                <a:spcPts val="600"/>
              </a:spcBef>
              <a:spcAft>
                <a:spcPts val="0"/>
              </a:spcAft>
              <a:buClr>
                <a:schemeClr val="dk1"/>
              </a:buClr>
              <a:buSzPts val="1800"/>
              <a:buNone/>
              <a:defRPr sz="1800" b="0">
                <a:solidFill>
                  <a:schemeClr val="dk1"/>
                </a:solidFill>
              </a:defRPr>
            </a:lvl9pPr>
          </a:lstStyle>
          <a:p>
            <a:endParaRPr/>
          </a:p>
        </p:txBody>
      </p:sp>
      <p:sp>
        <p:nvSpPr>
          <p:cNvPr id="304" name="Google Shape;304;p40"/>
          <p:cNvSpPr txBox="1">
            <a:spLocks noGrp="1"/>
          </p:cNvSpPr>
          <p:nvPr>
            <p:ph type="title"/>
          </p:nvPr>
        </p:nvSpPr>
        <p:spPr>
          <a:xfrm>
            <a:off x="1752601" y="4047067"/>
            <a:ext cx="5240864" cy="1194026"/>
          </a:xfrm>
          <a:prstGeom prst="rect">
            <a:avLst/>
          </a:prstGeom>
          <a:noFill/>
          <a:ln>
            <a:noFill/>
          </a:ln>
        </p:spPr>
        <p:txBody>
          <a:bodyPr spcFirstLastPara="1" wrap="square" lIns="91425" tIns="0" rIns="91425" bIns="45700" anchor="t" anchorCtr="0">
            <a:noAutofit/>
          </a:bodyPr>
          <a:lstStyle>
            <a:lvl1pPr lvl="0" algn="l">
              <a:lnSpc>
                <a:spcPct val="90000"/>
              </a:lnSpc>
              <a:spcBef>
                <a:spcPts val="0"/>
              </a:spcBef>
              <a:spcAft>
                <a:spcPts val="0"/>
              </a:spcAft>
              <a:buClr>
                <a:schemeClr val="dk2"/>
              </a:buClr>
              <a:buSzPts val="5000"/>
              <a:buFont typeface="Arial"/>
              <a:buNone/>
              <a:defRPr sz="50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0"/>
          <p:cNvSpPr/>
          <p:nvPr/>
        </p:nvSpPr>
        <p:spPr>
          <a:xfrm>
            <a:off x="1" y="-1"/>
            <a:ext cx="958706" cy="685800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40"/>
          <p:cNvSpPr/>
          <p:nvPr/>
        </p:nvSpPr>
        <p:spPr>
          <a:xfrm>
            <a:off x="1" y="-1"/>
            <a:ext cx="958706" cy="685800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7" name="Google Shape;307;p40"/>
          <p:cNvGrpSpPr/>
          <p:nvPr/>
        </p:nvGrpSpPr>
        <p:grpSpPr>
          <a:xfrm>
            <a:off x="7683500" y="0"/>
            <a:ext cx="1460500" cy="6861175"/>
            <a:chOff x="2420" y="-2"/>
            <a:chExt cx="920" cy="4322"/>
          </a:xfrm>
        </p:grpSpPr>
        <p:sp>
          <p:nvSpPr>
            <p:cNvPr id="308" name="Google Shape;308;p40"/>
            <p:cNvSpPr/>
            <p:nvPr/>
          </p:nvSpPr>
          <p:spPr>
            <a:xfrm>
              <a:off x="2420" y="1950"/>
              <a:ext cx="328" cy="1053"/>
            </a:xfrm>
            <a:custGeom>
              <a:avLst/>
              <a:gdLst/>
              <a:ahLst/>
              <a:cxnLst/>
              <a:rect l="l" t="t" r="r" b="b"/>
              <a:pathLst>
                <a:path w="198" h="633" extrusionOk="0">
                  <a:moveTo>
                    <a:pt x="0" y="0"/>
                  </a:moveTo>
                  <a:cubicBezTo>
                    <a:pt x="0" y="43"/>
                    <a:pt x="0" y="43"/>
                    <a:pt x="0" y="43"/>
                  </a:cubicBezTo>
                  <a:cubicBezTo>
                    <a:pt x="71" y="93"/>
                    <a:pt x="123" y="171"/>
                    <a:pt x="138" y="264"/>
                  </a:cubicBezTo>
                  <a:cubicBezTo>
                    <a:pt x="158" y="394"/>
                    <a:pt x="101" y="519"/>
                    <a:pt x="0" y="590"/>
                  </a:cubicBezTo>
                  <a:cubicBezTo>
                    <a:pt x="0" y="633"/>
                    <a:pt x="0" y="633"/>
                    <a:pt x="0" y="633"/>
                  </a:cubicBezTo>
                  <a:cubicBezTo>
                    <a:pt x="124" y="558"/>
                    <a:pt x="198" y="412"/>
                    <a:pt x="174" y="259"/>
                  </a:cubicBezTo>
                  <a:cubicBezTo>
                    <a:pt x="156" y="146"/>
                    <a:pt x="90" y="54"/>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9" name="Google Shape;309;p40"/>
            <p:cNvSpPr/>
            <p:nvPr/>
          </p:nvSpPr>
          <p:spPr>
            <a:xfrm>
              <a:off x="2871" y="1102"/>
              <a:ext cx="265" cy="255"/>
            </a:xfrm>
            <a:custGeom>
              <a:avLst/>
              <a:gdLst/>
              <a:ahLst/>
              <a:cxnLst/>
              <a:rect l="l" t="t" r="r" b="b"/>
              <a:pathLst>
                <a:path w="160" h="153" extrusionOk="0">
                  <a:moveTo>
                    <a:pt x="79" y="116"/>
                  </a:moveTo>
                  <a:cubicBezTo>
                    <a:pt x="60" y="116"/>
                    <a:pt x="43" y="102"/>
                    <a:pt x="40" y="83"/>
                  </a:cubicBezTo>
                  <a:cubicBezTo>
                    <a:pt x="38" y="72"/>
                    <a:pt x="41" y="62"/>
                    <a:pt x="47" y="54"/>
                  </a:cubicBezTo>
                  <a:cubicBezTo>
                    <a:pt x="53" y="45"/>
                    <a:pt x="62" y="39"/>
                    <a:pt x="72" y="38"/>
                  </a:cubicBezTo>
                  <a:cubicBezTo>
                    <a:pt x="74" y="37"/>
                    <a:pt x="76" y="37"/>
                    <a:pt x="79" y="37"/>
                  </a:cubicBezTo>
                  <a:cubicBezTo>
                    <a:pt x="87" y="37"/>
                    <a:pt x="95" y="40"/>
                    <a:pt x="102" y="45"/>
                  </a:cubicBezTo>
                  <a:cubicBezTo>
                    <a:pt x="110" y="51"/>
                    <a:pt x="116" y="60"/>
                    <a:pt x="117" y="71"/>
                  </a:cubicBezTo>
                  <a:cubicBezTo>
                    <a:pt x="121" y="92"/>
                    <a:pt x="106" y="112"/>
                    <a:pt x="85" y="116"/>
                  </a:cubicBezTo>
                  <a:cubicBezTo>
                    <a:pt x="83" y="116"/>
                    <a:pt x="81" y="116"/>
                    <a:pt x="79" y="116"/>
                  </a:cubicBezTo>
                  <a:moveTo>
                    <a:pt x="79" y="0"/>
                  </a:moveTo>
                  <a:cubicBezTo>
                    <a:pt x="75" y="0"/>
                    <a:pt x="71" y="1"/>
                    <a:pt x="67" y="1"/>
                  </a:cubicBezTo>
                  <a:cubicBezTo>
                    <a:pt x="47" y="5"/>
                    <a:pt x="29" y="15"/>
                    <a:pt x="17" y="32"/>
                  </a:cubicBezTo>
                  <a:cubicBezTo>
                    <a:pt x="5" y="48"/>
                    <a:pt x="0" y="69"/>
                    <a:pt x="4" y="89"/>
                  </a:cubicBezTo>
                  <a:cubicBezTo>
                    <a:pt x="7" y="109"/>
                    <a:pt x="17" y="127"/>
                    <a:pt x="34" y="139"/>
                  </a:cubicBezTo>
                  <a:cubicBezTo>
                    <a:pt x="47" y="148"/>
                    <a:pt x="62" y="153"/>
                    <a:pt x="78" y="153"/>
                  </a:cubicBezTo>
                  <a:cubicBezTo>
                    <a:pt x="82" y="153"/>
                    <a:pt x="86" y="153"/>
                    <a:pt x="90" y="152"/>
                  </a:cubicBezTo>
                  <a:cubicBezTo>
                    <a:pt x="132" y="146"/>
                    <a:pt x="160" y="106"/>
                    <a:pt x="153" y="65"/>
                  </a:cubicBezTo>
                  <a:cubicBezTo>
                    <a:pt x="148" y="27"/>
                    <a:pt x="115" y="0"/>
                    <a:pt x="79"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40"/>
            <p:cNvSpPr/>
            <p:nvPr/>
          </p:nvSpPr>
          <p:spPr>
            <a:xfrm>
              <a:off x="2420" y="1812"/>
              <a:ext cx="439" cy="1329"/>
            </a:xfrm>
            <a:custGeom>
              <a:avLst/>
              <a:gdLst/>
              <a:ahLst/>
              <a:cxnLst/>
              <a:rect l="l" t="t" r="r" b="b"/>
              <a:pathLst>
                <a:path w="265" h="799" extrusionOk="0">
                  <a:moveTo>
                    <a:pt x="0" y="0"/>
                  </a:moveTo>
                  <a:cubicBezTo>
                    <a:pt x="0" y="41"/>
                    <a:pt x="0" y="41"/>
                    <a:pt x="0" y="41"/>
                  </a:cubicBezTo>
                  <a:cubicBezTo>
                    <a:pt x="109" y="98"/>
                    <a:pt x="190" y="205"/>
                    <a:pt x="211" y="336"/>
                  </a:cubicBezTo>
                  <a:cubicBezTo>
                    <a:pt x="228" y="443"/>
                    <a:pt x="202" y="550"/>
                    <a:pt x="138" y="638"/>
                  </a:cubicBezTo>
                  <a:cubicBezTo>
                    <a:pt x="101" y="689"/>
                    <a:pt x="54" y="729"/>
                    <a:pt x="0" y="758"/>
                  </a:cubicBezTo>
                  <a:cubicBezTo>
                    <a:pt x="0" y="799"/>
                    <a:pt x="0" y="799"/>
                    <a:pt x="0" y="799"/>
                  </a:cubicBezTo>
                  <a:cubicBezTo>
                    <a:pt x="66" y="768"/>
                    <a:pt x="123" y="720"/>
                    <a:pt x="167" y="659"/>
                  </a:cubicBezTo>
                  <a:cubicBezTo>
                    <a:pt x="237" y="564"/>
                    <a:pt x="265" y="447"/>
                    <a:pt x="247" y="330"/>
                  </a:cubicBezTo>
                  <a:cubicBezTo>
                    <a:pt x="223" y="181"/>
                    <a:pt x="127" y="61"/>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40"/>
            <p:cNvSpPr/>
            <p:nvPr/>
          </p:nvSpPr>
          <p:spPr>
            <a:xfrm>
              <a:off x="2420" y="2285"/>
              <a:ext cx="65" cy="384"/>
            </a:xfrm>
            <a:custGeom>
              <a:avLst/>
              <a:gdLst/>
              <a:ahLst/>
              <a:cxnLst/>
              <a:rect l="l" t="t" r="r" b="b"/>
              <a:pathLst>
                <a:path w="39" h="231" extrusionOk="0">
                  <a:moveTo>
                    <a:pt x="0" y="0"/>
                  </a:moveTo>
                  <a:cubicBezTo>
                    <a:pt x="0" y="231"/>
                    <a:pt x="0" y="231"/>
                    <a:pt x="0" y="231"/>
                  </a:cubicBezTo>
                  <a:cubicBezTo>
                    <a:pt x="28" y="186"/>
                    <a:pt x="39" y="133"/>
                    <a:pt x="30" y="81"/>
                  </a:cubicBezTo>
                  <a:cubicBezTo>
                    <a:pt x="25" y="52"/>
                    <a:pt x="15" y="25"/>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40"/>
            <p:cNvSpPr/>
            <p:nvPr/>
          </p:nvSpPr>
          <p:spPr>
            <a:xfrm>
              <a:off x="2420" y="2100"/>
              <a:ext cx="199" cy="753"/>
            </a:xfrm>
            <a:custGeom>
              <a:avLst/>
              <a:gdLst/>
              <a:ahLst/>
              <a:cxnLst/>
              <a:rect l="l" t="t" r="r" b="b"/>
              <a:pathLst>
                <a:path w="120" h="453" extrusionOk="0">
                  <a:moveTo>
                    <a:pt x="0" y="0"/>
                  </a:moveTo>
                  <a:cubicBezTo>
                    <a:pt x="0" y="50"/>
                    <a:pt x="0" y="50"/>
                    <a:pt x="0" y="50"/>
                  </a:cubicBezTo>
                  <a:cubicBezTo>
                    <a:pt x="34" y="86"/>
                    <a:pt x="58" y="133"/>
                    <a:pt x="67" y="186"/>
                  </a:cubicBezTo>
                  <a:cubicBezTo>
                    <a:pt x="80" y="267"/>
                    <a:pt x="52" y="346"/>
                    <a:pt x="0" y="403"/>
                  </a:cubicBezTo>
                  <a:cubicBezTo>
                    <a:pt x="0" y="453"/>
                    <a:pt x="0" y="453"/>
                    <a:pt x="0" y="453"/>
                  </a:cubicBezTo>
                  <a:cubicBezTo>
                    <a:pt x="77" y="389"/>
                    <a:pt x="120" y="286"/>
                    <a:pt x="103" y="180"/>
                  </a:cubicBezTo>
                  <a:cubicBezTo>
                    <a:pt x="91" y="107"/>
                    <a:pt x="53" y="44"/>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40"/>
            <p:cNvSpPr/>
            <p:nvPr/>
          </p:nvSpPr>
          <p:spPr>
            <a:xfrm>
              <a:off x="2420" y="3111"/>
              <a:ext cx="920" cy="1131"/>
            </a:xfrm>
            <a:custGeom>
              <a:avLst/>
              <a:gdLst/>
              <a:ahLst/>
              <a:cxnLst/>
              <a:rect l="l" t="t" r="r" b="b"/>
              <a:pathLst>
                <a:path w="555" h="680" extrusionOk="0">
                  <a:moveTo>
                    <a:pt x="104" y="0"/>
                  </a:moveTo>
                  <a:cubicBezTo>
                    <a:pt x="65" y="25"/>
                    <a:pt x="65" y="25"/>
                    <a:pt x="65" y="25"/>
                  </a:cubicBezTo>
                  <a:cubicBezTo>
                    <a:pt x="44" y="38"/>
                    <a:pt x="22" y="50"/>
                    <a:pt x="0" y="60"/>
                  </a:cubicBezTo>
                  <a:cubicBezTo>
                    <a:pt x="0" y="99"/>
                    <a:pt x="0" y="99"/>
                    <a:pt x="0" y="99"/>
                  </a:cubicBezTo>
                  <a:cubicBezTo>
                    <a:pt x="16" y="93"/>
                    <a:pt x="33" y="85"/>
                    <a:pt x="49" y="77"/>
                  </a:cubicBezTo>
                  <a:cubicBezTo>
                    <a:pt x="39" y="132"/>
                    <a:pt x="39" y="188"/>
                    <a:pt x="48" y="244"/>
                  </a:cubicBezTo>
                  <a:cubicBezTo>
                    <a:pt x="69" y="380"/>
                    <a:pt x="141" y="500"/>
                    <a:pt x="252" y="581"/>
                  </a:cubicBezTo>
                  <a:cubicBezTo>
                    <a:pt x="340" y="646"/>
                    <a:pt x="445" y="680"/>
                    <a:pt x="552" y="680"/>
                  </a:cubicBezTo>
                  <a:cubicBezTo>
                    <a:pt x="553" y="680"/>
                    <a:pt x="554" y="680"/>
                    <a:pt x="555" y="680"/>
                  </a:cubicBezTo>
                  <a:cubicBezTo>
                    <a:pt x="555" y="644"/>
                    <a:pt x="555" y="644"/>
                    <a:pt x="555" y="644"/>
                  </a:cubicBezTo>
                  <a:cubicBezTo>
                    <a:pt x="554" y="644"/>
                    <a:pt x="553" y="644"/>
                    <a:pt x="552" y="644"/>
                  </a:cubicBezTo>
                  <a:cubicBezTo>
                    <a:pt x="452" y="644"/>
                    <a:pt x="356" y="612"/>
                    <a:pt x="273" y="552"/>
                  </a:cubicBezTo>
                  <a:cubicBezTo>
                    <a:pt x="171" y="476"/>
                    <a:pt x="103" y="365"/>
                    <a:pt x="84" y="239"/>
                  </a:cubicBezTo>
                  <a:cubicBezTo>
                    <a:pt x="73" y="174"/>
                    <a:pt x="76" y="108"/>
                    <a:pt x="93" y="45"/>
                  </a:cubicBezTo>
                  <a:cubicBezTo>
                    <a:pt x="104" y="0"/>
                    <a:pt x="104" y="0"/>
                    <a:pt x="104"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4" name="Google Shape;314;p40"/>
            <p:cNvSpPr/>
            <p:nvPr/>
          </p:nvSpPr>
          <p:spPr>
            <a:xfrm>
              <a:off x="2420" y="371"/>
              <a:ext cx="920" cy="322"/>
            </a:xfrm>
            <a:custGeom>
              <a:avLst/>
              <a:gdLst/>
              <a:ahLst/>
              <a:cxnLst/>
              <a:rect l="l" t="t" r="r" b="b"/>
              <a:pathLst>
                <a:path w="555" h="194" extrusionOk="0">
                  <a:moveTo>
                    <a:pt x="352" y="0"/>
                  </a:moveTo>
                  <a:cubicBezTo>
                    <a:pt x="325" y="0"/>
                    <a:pt x="298" y="2"/>
                    <a:pt x="271" y="6"/>
                  </a:cubicBezTo>
                  <a:cubicBezTo>
                    <a:pt x="165" y="23"/>
                    <a:pt x="72" y="72"/>
                    <a:pt x="0" y="142"/>
                  </a:cubicBezTo>
                  <a:cubicBezTo>
                    <a:pt x="0" y="194"/>
                    <a:pt x="0" y="194"/>
                    <a:pt x="0" y="194"/>
                  </a:cubicBezTo>
                  <a:cubicBezTo>
                    <a:pt x="70" y="116"/>
                    <a:pt x="166" y="60"/>
                    <a:pt x="277" y="43"/>
                  </a:cubicBezTo>
                  <a:cubicBezTo>
                    <a:pt x="302" y="39"/>
                    <a:pt x="327" y="37"/>
                    <a:pt x="352" y="37"/>
                  </a:cubicBezTo>
                  <a:cubicBezTo>
                    <a:pt x="422" y="37"/>
                    <a:pt x="491" y="53"/>
                    <a:pt x="555" y="83"/>
                  </a:cubicBezTo>
                  <a:cubicBezTo>
                    <a:pt x="555" y="43"/>
                    <a:pt x="555" y="43"/>
                    <a:pt x="555" y="43"/>
                  </a:cubicBezTo>
                  <a:cubicBezTo>
                    <a:pt x="491" y="15"/>
                    <a:pt x="422" y="0"/>
                    <a:pt x="352"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5" name="Google Shape;315;p40"/>
            <p:cNvSpPr/>
            <p:nvPr/>
          </p:nvSpPr>
          <p:spPr>
            <a:xfrm>
              <a:off x="2420" y="3339"/>
              <a:ext cx="920" cy="981"/>
            </a:xfrm>
            <a:custGeom>
              <a:avLst/>
              <a:gdLst/>
              <a:ahLst/>
              <a:cxnLst/>
              <a:rect l="l" t="t" r="r" b="b"/>
              <a:pathLst>
                <a:path w="555" h="590" extrusionOk="0">
                  <a:moveTo>
                    <a:pt x="5" y="0"/>
                  </a:moveTo>
                  <a:cubicBezTo>
                    <a:pt x="0" y="1"/>
                    <a:pt x="0" y="1"/>
                    <a:pt x="0" y="1"/>
                  </a:cubicBezTo>
                  <a:cubicBezTo>
                    <a:pt x="0" y="216"/>
                    <a:pt x="0" y="216"/>
                    <a:pt x="0" y="216"/>
                  </a:cubicBezTo>
                  <a:cubicBezTo>
                    <a:pt x="60" y="396"/>
                    <a:pt x="201" y="533"/>
                    <a:pt x="374" y="590"/>
                  </a:cubicBezTo>
                  <a:cubicBezTo>
                    <a:pt x="449" y="590"/>
                    <a:pt x="508" y="590"/>
                    <a:pt x="555" y="590"/>
                  </a:cubicBezTo>
                  <a:cubicBezTo>
                    <a:pt x="555" y="582"/>
                    <a:pt x="555" y="582"/>
                    <a:pt x="555" y="582"/>
                  </a:cubicBezTo>
                  <a:cubicBezTo>
                    <a:pt x="554" y="582"/>
                    <a:pt x="553" y="582"/>
                    <a:pt x="552" y="582"/>
                  </a:cubicBezTo>
                  <a:cubicBezTo>
                    <a:pt x="288" y="582"/>
                    <a:pt x="54" y="386"/>
                    <a:pt x="12" y="113"/>
                  </a:cubicBezTo>
                  <a:cubicBezTo>
                    <a:pt x="7" y="84"/>
                    <a:pt x="5" y="54"/>
                    <a:pt x="5" y="25"/>
                  </a:cubicBezTo>
                  <a:cubicBezTo>
                    <a:pt x="5" y="0"/>
                    <a:pt x="5" y="0"/>
                    <a:pt x="5"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6" name="Google Shape;316;p40"/>
            <p:cNvSpPr/>
            <p:nvPr/>
          </p:nvSpPr>
          <p:spPr>
            <a:xfrm>
              <a:off x="2420" y="248"/>
              <a:ext cx="920" cy="277"/>
            </a:xfrm>
            <a:custGeom>
              <a:avLst/>
              <a:gdLst/>
              <a:ahLst/>
              <a:cxnLst/>
              <a:rect l="l" t="t" r="r" b="b"/>
              <a:pathLst>
                <a:path w="555" h="167" extrusionOk="0">
                  <a:moveTo>
                    <a:pt x="352" y="0"/>
                  </a:moveTo>
                  <a:cubicBezTo>
                    <a:pt x="321" y="0"/>
                    <a:pt x="291" y="3"/>
                    <a:pt x="260" y="8"/>
                  </a:cubicBezTo>
                  <a:cubicBezTo>
                    <a:pt x="162" y="23"/>
                    <a:pt x="74" y="63"/>
                    <a:pt x="0" y="120"/>
                  </a:cubicBezTo>
                  <a:cubicBezTo>
                    <a:pt x="0" y="167"/>
                    <a:pt x="0" y="167"/>
                    <a:pt x="0" y="167"/>
                  </a:cubicBezTo>
                  <a:cubicBezTo>
                    <a:pt x="73" y="104"/>
                    <a:pt x="164" y="60"/>
                    <a:pt x="266" y="44"/>
                  </a:cubicBezTo>
                  <a:cubicBezTo>
                    <a:pt x="294" y="40"/>
                    <a:pt x="323" y="37"/>
                    <a:pt x="352" y="37"/>
                  </a:cubicBezTo>
                  <a:cubicBezTo>
                    <a:pt x="422" y="37"/>
                    <a:pt x="490" y="51"/>
                    <a:pt x="555" y="78"/>
                  </a:cubicBezTo>
                  <a:cubicBezTo>
                    <a:pt x="555" y="38"/>
                    <a:pt x="555" y="38"/>
                    <a:pt x="555" y="38"/>
                  </a:cubicBezTo>
                  <a:cubicBezTo>
                    <a:pt x="490" y="13"/>
                    <a:pt x="421" y="0"/>
                    <a:pt x="352"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7" name="Google Shape;317;p40"/>
            <p:cNvSpPr/>
            <p:nvPr/>
          </p:nvSpPr>
          <p:spPr>
            <a:xfrm>
              <a:off x="2420" y="123"/>
              <a:ext cx="920" cy="248"/>
            </a:xfrm>
            <a:custGeom>
              <a:avLst/>
              <a:gdLst/>
              <a:ahLst/>
              <a:cxnLst/>
              <a:rect l="l" t="t" r="r" b="b"/>
              <a:pathLst>
                <a:path w="555" h="149" extrusionOk="0">
                  <a:moveTo>
                    <a:pt x="351" y="0"/>
                  </a:moveTo>
                  <a:cubicBezTo>
                    <a:pt x="317" y="0"/>
                    <a:pt x="283" y="3"/>
                    <a:pt x="249" y="9"/>
                  </a:cubicBezTo>
                  <a:cubicBezTo>
                    <a:pt x="159" y="23"/>
                    <a:pt x="74" y="56"/>
                    <a:pt x="0" y="104"/>
                  </a:cubicBezTo>
                  <a:cubicBezTo>
                    <a:pt x="0" y="149"/>
                    <a:pt x="0" y="149"/>
                    <a:pt x="0" y="149"/>
                  </a:cubicBezTo>
                  <a:cubicBezTo>
                    <a:pt x="75" y="96"/>
                    <a:pt x="161" y="60"/>
                    <a:pt x="254" y="45"/>
                  </a:cubicBezTo>
                  <a:cubicBezTo>
                    <a:pt x="287" y="40"/>
                    <a:pt x="319" y="37"/>
                    <a:pt x="351" y="37"/>
                  </a:cubicBezTo>
                  <a:cubicBezTo>
                    <a:pt x="422" y="37"/>
                    <a:pt x="491" y="50"/>
                    <a:pt x="555" y="73"/>
                  </a:cubicBezTo>
                  <a:cubicBezTo>
                    <a:pt x="555" y="34"/>
                    <a:pt x="555" y="34"/>
                    <a:pt x="555" y="34"/>
                  </a:cubicBezTo>
                  <a:cubicBezTo>
                    <a:pt x="490" y="12"/>
                    <a:pt x="422" y="0"/>
                    <a:pt x="351"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40"/>
            <p:cNvSpPr/>
            <p:nvPr/>
          </p:nvSpPr>
          <p:spPr>
            <a:xfrm>
              <a:off x="2737" y="1954"/>
              <a:ext cx="603" cy="798"/>
            </a:xfrm>
            <a:custGeom>
              <a:avLst/>
              <a:gdLst/>
              <a:ahLst/>
              <a:cxnLst/>
              <a:rect l="l" t="t" r="r" b="b"/>
              <a:pathLst>
                <a:path w="364" h="480" extrusionOk="0">
                  <a:moveTo>
                    <a:pt x="364" y="0"/>
                  </a:moveTo>
                  <a:cubicBezTo>
                    <a:pt x="323" y="20"/>
                    <a:pt x="280" y="33"/>
                    <a:pt x="235" y="41"/>
                  </a:cubicBezTo>
                  <a:cubicBezTo>
                    <a:pt x="211" y="45"/>
                    <a:pt x="186" y="46"/>
                    <a:pt x="162" y="46"/>
                  </a:cubicBezTo>
                  <a:cubicBezTo>
                    <a:pt x="122" y="46"/>
                    <a:pt x="83" y="41"/>
                    <a:pt x="44" y="31"/>
                  </a:cubicBezTo>
                  <a:cubicBezTo>
                    <a:pt x="0" y="20"/>
                    <a:pt x="0" y="20"/>
                    <a:pt x="0" y="20"/>
                  </a:cubicBezTo>
                  <a:cubicBezTo>
                    <a:pt x="24" y="59"/>
                    <a:pt x="24" y="59"/>
                    <a:pt x="24" y="59"/>
                  </a:cubicBezTo>
                  <a:cubicBezTo>
                    <a:pt x="59" y="114"/>
                    <a:pt x="82" y="176"/>
                    <a:pt x="92" y="241"/>
                  </a:cubicBezTo>
                  <a:cubicBezTo>
                    <a:pt x="102" y="306"/>
                    <a:pt x="99" y="371"/>
                    <a:pt x="83" y="435"/>
                  </a:cubicBezTo>
                  <a:cubicBezTo>
                    <a:pt x="71" y="480"/>
                    <a:pt x="71" y="480"/>
                    <a:pt x="71" y="480"/>
                  </a:cubicBezTo>
                  <a:cubicBezTo>
                    <a:pt x="110" y="455"/>
                    <a:pt x="110" y="455"/>
                    <a:pt x="110" y="455"/>
                  </a:cubicBezTo>
                  <a:cubicBezTo>
                    <a:pt x="164" y="420"/>
                    <a:pt x="225" y="397"/>
                    <a:pt x="289" y="386"/>
                  </a:cubicBezTo>
                  <a:cubicBezTo>
                    <a:pt x="314" y="383"/>
                    <a:pt x="338" y="381"/>
                    <a:pt x="363" y="381"/>
                  </a:cubicBezTo>
                  <a:cubicBezTo>
                    <a:pt x="363" y="381"/>
                    <a:pt x="364" y="381"/>
                    <a:pt x="364" y="381"/>
                  </a:cubicBezTo>
                  <a:cubicBezTo>
                    <a:pt x="364" y="344"/>
                    <a:pt x="364" y="344"/>
                    <a:pt x="364" y="344"/>
                  </a:cubicBezTo>
                  <a:cubicBezTo>
                    <a:pt x="364" y="344"/>
                    <a:pt x="363" y="344"/>
                    <a:pt x="363" y="344"/>
                  </a:cubicBezTo>
                  <a:cubicBezTo>
                    <a:pt x="337" y="344"/>
                    <a:pt x="310" y="346"/>
                    <a:pt x="283" y="350"/>
                  </a:cubicBezTo>
                  <a:cubicBezTo>
                    <a:pt x="228" y="359"/>
                    <a:pt x="175" y="377"/>
                    <a:pt x="126" y="403"/>
                  </a:cubicBezTo>
                  <a:cubicBezTo>
                    <a:pt x="136" y="348"/>
                    <a:pt x="136" y="291"/>
                    <a:pt x="128" y="235"/>
                  </a:cubicBezTo>
                  <a:cubicBezTo>
                    <a:pt x="119" y="179"/>
                    <a:pt x="101" y="125"/>
                    <a:pt x="76" y="76"/>
                  </a:cubicBezTo>
                  <a:cubicBezTo>
                    <a:pt x="104" y="81"/>
                    <a:pt x="132" y="83"/>
                    <a:pt x="161" y="83"/>
                  </a:cubicBezTo>
                  <a:cubicBezTo>
                    <a:pt x="188" y="83"/>
                    <a:pt x="214" y="81"/>
                    <a:pt x="241" y="77"/>
                  </a:cubicBezTo>
                  <a:cubicBezTo>
                    <a:pt x="284" y="70"/>
                    <a:pt x="325" y="58"/>
                    <a:pt x="364" y="41"/>
                  </a:cubicBezTo>
                  <a:cubicBezTo>
                    <a:pt x="364" y="0"/>
                    <a:pt x="364" y="0"/>
                    <a:pt x="364"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40"/>
            <p:cNvSpPr/>
            <p:nvPr/>
          </p:nvSpPr>
          <p:spPr>
            <a:xfrm>
              <a:off x="2960" y="2093"/>
              <a:ext cx="380" cy="426"/>
            </a:xfrm>
            <a:custGeom>
              <a:avLst/>
              <a:gdLst/>
              <a:ahLst/>
              <a:cxnLst/>
              <a:rect l="l" t="t" r="r" b="b"/>
              <a:pathLst>
                <a:path w="229" h="256" extrusionOk="0">
                  <a:moveTo>
                    <a:pt x="70" y="206"/>
                  </a:moveTo>
                  <a:cubicBezTo>
                    <a:pt x="69" y="183"/>
                    <a:pt x="67" y="160"/>
                    <a:pt x="63" y="138"/>
                  </a:cubicBezTo>
                  <a:cubicBezTo>
                    <a:pt x="60" y="115"/>
                    <a:pt x="55" y="93"/>
                    <a:pt x="49" y="71"/>
                  </a:cubicBezTo>
                  <a:cubicBezTo>
                    <a:pt x="72" y="70"/>
                    <a:pt x="94" y="68"/>
                    <a:pt x="117" y="64"/>
                  </a:cubicBezTo>
                  <a:cubicBezTo>
                    <a:pt x="140" y="60"/>
                    <a:pt x="162" y="56"/>
                    <a:pt x="184" y="49"/>
                  </a:cubicBezTo>
                  <a:cubicBezTo>
                    <a:pt x="185" y="72"/>
                    <a:pt x="187" y="95"/>
                    <a:pt x="191" y="118"/>
                  </a:cubicBezTo>
                  <a:cubicBezTo>
                    <a:pt x="194" y="140"/>
                    <a:pt x="199" y="163"/>
                    <a:pt x="205" y="185"/>
                  </a:cubicBezTo>
                  <a:cubicBezTo>
                    <a:pt x="183" y="186"/>
                    <a:pt x="160" y="188"/>
                    <a:pt x="137" y="191"/>
                  </a:cubicBezTo>
                  <a:cubicBezTo>
                    <a:pt x="115" y="195"/>
                    <a:pt x="92" y="200"/>
                    <a:pt x="70" y="206"/>
                  </a:cubicBezTo>
                  <a:moveTo>
                    <a:pt x="220" y="0"/>
                  </a:moveTo>
                  <a:cubicBezTo>
                    <a:pt x="196" y="8"/>
                    <a:pt x="196" y="8"/>
                    <a:pt x="196" y="8"/>
                  </a:cubicBezTo>
                  <a:cubicBezTo>
                    <a:pt x="169" y="17"/>
                    <a:pt x="140" y="23"/>
                    <a:pt x="111" y="28"/>
                  </a:cubicBezTo>
                  <a:cubicBezTo>
                    <a:pt x="83" y="33"/>
                    <a:pt x="54" y="35"/>
                    <a:pt x="25" y="35"/>
                  </a:cubicBezTo>
                  <a:cubicBezTo>
                    <a:pt x="25" y="35"/>
                    <a:pt x="25" y="35"/>
                    <a:pt x="25" y="35"/>
                  </a:cubicBezTo>
                  <a:cubicBezTo>
                    <a:pt x="0" y="35"/>
                    <a:pt x="0" y="35"/>
                    <a:pt x="0" y="35"/>
                  </a:cubicBezTo>
                  <a:cubicBezTo>
                    <a:pt x="7" y="59"/>
                    <a:pt x="7" y="59"/>
                    <a:pt x="7" y="59"/>
                  </a:cubicBezTo>
                  <a:cubicBezTo>
                    <a:pt x="16" y="86"/>
                    <a:pt x="23" y="115"/>
                    <a:pt x="28" y="143"/>
                  </a:cubicBezTo>
                  <a:cubicBezTo>
                    <a:pt x="32" y="172"/>
                    <a:pt x="34" y="202"/>
                    <a:pt x="34" y="230"/>
                  </a:cubicBezTo>
                  <a:cubicBezTo>
                    <a:pt x="34" y="256"/>
                    <a:pt x="34" y="256"/>
                    <a:pt x="34" y="256"/>
                  </a:cubicBezTo>
                  <a:cubicBezTo>
                    <a:pt x="58" y="248"/>
                    <a:pt x="58" y="248"/>
                    <a:pt x="58" y="248"/>
                  </a:cubicBezTo>
                  <a:cubicBezTo>
                    <a:pt x="86" y="239"/>
                    <a:pt x="114" y="232"/>
                    <a:pt x="143" y="227"/>
                  </a:cubicBezTo>
                  <a:cubicBezTo>
                    <a:pt x="171" y="223"/>
                    <a:pt x="200" y="221"/>
                    <a:pt x="229" y="221"/>
                  </a:cubicBezTo>
                  <a:cubicBezTo>
                    <a:pt x="229" y="221"/>
                    <a:pt x="229" y="221"/>
                    <a:pt x="229" y="221"/>
                  </a:cubicBezTo>
                  <a:cubicBezTo>
                    <a:pt x="229" y="125"/>
                    <a:pt x="229" y="125"/>
                    <a:pt x="229" y="125"/>
                  </a:cubicBezTo>
                  <a:cubicBezTo>
                    <a:pt x="228" y="121"/>
                    <a:pt x="227" y="116"/>
                    <a:pt x="227" y="112"/>
                  </a:cubicBezTo>
                  <a:cubicBezTo>
                    <a:pt x="222" y="83"/>
                    <a:pt x="220" y="54"/>
                    <a:pt x="220" y="25"/>
                  </a:cubicBezTo>
                  <a:cubicBezTo>
                    <a:pt x="220" y="0"/>
                    <a:pt x="220" y="0"/>
                    <a:pt x="22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40"/>
            <p:cNvSpPr/>
            <p:nvPr/>
          </p:nvSpPr>
          <p:spPr>
            <a:xfrm>
              <a:off x="2420" y="4087"/>
              <a:ext cx="234" cy="233"/>
            </a:xfrm>
            <a:custGeom>
              <a:avLst/>
              <a:gdLst/>
              <a:ahLst/>
              <a:cxnLst/>
              <a:rect l="l" t="t" r="r" b="b"/>
              <a:pathLst>
                <a:path w="141" h="140" extrusionOk="0">
                  <a:moveTo>
                    <a:pt x="0" y="0"/>
                  </a:moveTo>
                  <a:cubicBezTo>
                    <a:pt x="0" y="59"/>
                    <a:pt x="0" y="59"/>
                    <a:pt x="0" y="59"/>
                  </a:cubicBezTo>
                  <a:cubicBezTo>
                    <a:pt x="25" y="88"/>
                    <a:pt x="52" y="115"/>
                    <a:pt x="81" y="140"/>
                  </a:cubicBezTo>
                  <a:cubicBezTo>
                    <a:pt x="141" y="140"/>
                    <a:pt x="141" y="140"/>
                    <a:pt x="141" y="140"/>
                  </a:cubicBezTo>
                  <a:cubicBezTo>
                    <a:pt x="88" y="101"/>
                    <a:pt x="40" y="53"/>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1" name="Google Shape;321;p40"/>
            <p:cNvSpPr/>
            <p:nvPr/>
          </p:nvSpPr>
          <p:spPr>
            <a:xfrm>
              <a:off x="2420" y="-2"/>
              <a:ext cx="222" cy="90"/>
            </a:xfrm>
            <a:custGeom>
              <a:avLst/>
              <a:gdLst/>
              <a:ahLst/>
              <a:cxnLst/>
              <a:rect l="l" t="t" r="r" b="b"/>
              <a:pathLst>
                <a:path w="134" h="54" extrusionOk="0">
                  <a:moveTo>
                    <a:pt x="134" y="0"/>
                  </a:moveTo>
                  <a:cubicBezTo>
                    <a:pt x="27" y="0"/>
                    <a:pt x="27" y="0"/>
                    <a:pt x="27" y="0"/>
                  </a:cubicBezTo>
                  <a:cubicBezTo>
                    <a:pt x="18" y="4"/>
                    <a:pt x="9" y="8"/>
                    <a:pt x="0" y="13"/>
                  </a:cubicBezTo>
                  <a:cubicBezTo>
                    <a:pt x="0" y="54"/>
                    <a:pt x="0" y="54"/>
                    <a:pt x="0" y="54"/>
                  </a:cubicBezTo>
                  <a:cubicBezTo>
                    <a:pt x="43" y="32"/>
                    <a:pt x="88" y="14"/>
                    <a:pt x="134"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40"/>
            <p:cNvSpPr/>
            <p:nvPr/>
          </p:nvSpPr>
          <p:spPr>
            <a:xfrm>
              <a:off x="2420" y="3859"/>
              <a:ext cx="462" cy="461"/>
            </a:xfrm>
            <a:custGeom>
              <a:avLst/>
              <a:gdLst/>
              <a:ahLst/>
              <a:cxnLst/>
              <a:rect l="l" t="t" r="r" b="b"/>
              <a:pathLst>
                <a:path w="279" h="277" extrusionOk="0">
                  <a:moveTo>
                    <a:pt x="0" y="0"/>
                  </a:moveTo>
                  <a:cubicBezTo>
                    <a:pt x="0" y="74"/>
                    <a:pt x="0" y="74"/>
                    <a:pt x="0" y="74"/>
                  </a:cubicBezTo>
                  <a:cubicBezTo>
                    <a:pt x="43" y="142"/>
                    <a:pt x="100" y="202"/>
                    <a:pt x="168" y="252"/>
                  </a:cubicBezTo>
                  <a:cubicBezTo>
                    <a:pt x="180" y="261"/>
                    <a:pt x="192" y="269"/>
                    <a:pt x="205" y="277"/>
                  </a:cubicBezTo>
                  <a:cubicBezTo>
                    <a:pt x="279" y="277"/>
                    <a:pt x="279" y="277"/>
                    <a:pt x="279" y="277"/>
                  </a:cubicBezTo>
                  <a:cubicBezTo>
                    <a:pt x="248" y="261"/>
                    <a:pt x="218" y="243"/>
                    <a:pt x="189" y="222"/>
                  </a:cubicBezTo>
                  <a:cubicBezTo>
                    <a:pt x="108" y="163"/>
                    <a:pt x="44" y="87"/>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40"/>
            <p:cNvSpPr/>
            <p:nvPr/>
          </p:nvSpPr>
          <p:spPr>
            <a:xfrm>
              <a:off x="2420" y="4272"/>
              <a:ext cx="46" cy="48"/>
            </a:xfrm>
            <a:custGeom>
              <a:avLst/>
              <a:gdLst/>
              <a:ahLst/>
              <a:cxnLst/>
              <a:rect l="l" t="t" r="r" b="b"/>
              <a:pathLst>
                <a:path w="28" h="29" extrusionOk="0">
                  <a:moveTo>
                    <a:pt x="0" y="0"/>
                  </a:moveTo>
                  <a:cubicBezTo>
                    <a:pt x="0" y="29"/>
                    <a:pt x="0" y="29"/>
                    <a:pt x="0" y="29"/>
                  </a:cubicBezTo>
                  <a:cubicBezTo>
                    <a:pt x="28" y="29"/>
                    <a:pt x="28" y="29"/>
                    <a:pt x="28" y="29"/>
                  </a:cubicBezTo>
                  <a:cubicBezTo>
                    <a:pt x="18" y="20"/>
                    <a:pt x="9" y="10"/>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40"/>
            <p:cNvSpPr/>
            <p:nvPr/>
          </p:nvSpPr>
          <p:spPr>
            <a:xfrm>
              <a:off x="2420" y="2"/>
              <a:ext cx="920" cy="223"/>
            </a:xfrm>
            <a:custGeom>
              <a:avLst/>
              <a:gdLst/>
              <a:ahLst/>
              <a:cxnLst/>
              <a:rect l="l" t="t" r="r" b="b"/>
              <a:pathLst>
                <a:path w="555" h="134" extrusionOk="0">
                  <a:moveTo>
                    <a:pt x="351" y="0"/>
                  </a:moveTo>
                  <a:cubicBezTo>
                    <a:pt x="313" y="0"/>
                    <a:pt x="275" y="3"/>
                    <a:pt x="237" y="9"/>
                  </a:cubicBezTo>
                  <a:cubicBezTo>
                    <a:pt x="153" y="22"/>
                    <a:pt x="73" y="50"/>
                    <a:pt x="0" y="91"/>
                  </a:cubicBezTo>
                  <a:cubicBezTo>
                    <a:pt x="0" y="134"/>
                    <a:pt x="0" y="134"/>
                    <a:pt x="0" y="134"/>
                  </a:cubicBezTo>
                  <a:cubicBezTo>
                    <a:pt x="73" y="90"/>
                    <a:pt x="155" y="59"/>
                    <a:pt x="243" y="45"/>
                  </a:cubicBezTo>
                  <a:cubicBezTo>
                    <a:pt x="279" y="40"/>
                    <a:pt x="314" y="37"/>
                    <a:pt x="349" y="37"/>
                  </a:cubicBezTo>
                  <a:cubicBezTo>
                    <a:pt x="420" y="37"/>
                    <a:pt x="489" y="48"/>
                    <a:pt x="555" y="69"/>
                  </a:cubicBezTo>
                  <a:cubicBezTo>
                    <a:pt x="555" y="30"/>
                    <a:pt x="555" y="30"/>
                    <a:pt x="555" y="30"/>
                  </a:cubicBezTo>
                  <a:cubicBezTo>
                    <a:pt x="489" y="10"/>
                    <a:pt x="420" y="0"/>
                    <a:pt x="351"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40"/>
            <p:cNvSpPr/>
            <p:nvPr/>
          </p:nvSpPr>
          <p:spPr>
            <a:xfrm>
              <a:off x="3118" y="2255"/>
              <a:ext cx="106" cy="108"/>
            </a:xfrm>
            <a:custGeom>
              <a:avLst/>
              <a:gdLst/>
              <a:ahLst/>
              <a:cxnLst/>
              <a:rect l="l" t="t" r="r" b="b"/>
              <a:pathLst>
                <a:path w="64" h="65" extrusionOk="0">
                  <a:moveTo>
                    <a:pt x="55" y="0"/>
                  </a:moveTo>
                  <a:cubicBezTo>
                    <a:pt x="37" y="3"/>
                    <a:pt x="37" y="3"/>
                    <a:pt x="37" y="3"/>
                  </a:cubicBezTo>
                  <a:cubicBezTo>
                    <a:pt x="34" y="4"/>
                    <a:pt x="31" y="4"/>
                    <a:pt x="28" y="5"/>
                  </a:cubicBezTo>
                  <a:cubicBezTo>
                    <a:pt x="25" y="5"/>
                    <a:pt x="21" y="6"/>
                    <a:pt x="18" y="6"/>
                  </a:cubicBezTo>
                  <a:cubicBezTo>
                    <a:pt x="0" y="9"/>
                    <a:pt x="0" y="9"/>
                    <a:pt x="0" y="9"/>
                  </a:cubicBezTo>
                  <a:cubicBezTo>
                    <a:pt x="3" y="27"/>
                    <a:pt x="3" y="27"/>
                    <a:pt x="3" y="27"/>
                  </a:cubicBezTo>
                  <a:cubicBezTo>
                    <a:pt x="4" y="30"/>
                    <a:pt x="4" y="34"/>
                    <a:pt x="5" y="37"/>
                  </a:cubicBezTo>
                  <a:cubicBezTo>
                    <a:pt x="5" y="40"/>
                    <a:pt x="6" y="43"/>
                    <a:pt x="6" y="46"/>
                  </a:cubicBezTo>
                  <a:cubicBezTo>
                    <a:pt x="9" y="65"/>
                    <a:pt x="9" y="65"/>
                    <a:pt x="9" y="65"/>
                  </a:cubicBezTo>
                  <a:cubicBezTo>
                    <a:pt x="27" y="62"/>
                    <a:pt x="27" y="62"/>
                    <a:pt x="27" y="62"/>
                  </a:cubicBezTo>
                  <a:cubicBezTo>
                    <a:pt x="30" y="61"/>
                    <a:pt x="33" y="61"/>
                    <a:pt x="36" y="60"/>
                  </a:cubicBezTo>
                  <a:cubicBezTo>
                    <a:pt x="36" y="60"/>
                    <a:pt x="36" y="60"/>
                    <a:pt x="36" y="60"/>
                  </a:cubicBezTo>
                  <a:cubicBezTo>
                    <a:pt x="40" y="60"/>
                    <a:pt x="43" y="59"/>
                    <a:pt x="46" y="59"/>
                  </a:cubicBezTo>
                  <a:cubicBezTo>
                    <a:pt x="64" y="56"/>
                    <a:pt x="64" y="56"/>
                    <a:pt x="64" y="56"/>
                  </a:cubicBezTo>
                  <a:cubicBezTo>
                    <a:pt x="61" y="38"/>
                    <a:pt x="61" y="38"/>
                    <a:pt x="61" y="38"/>
                  </a:cubicBezTo>
                  <a:cubicBezTo>
                    <a:pt x="60" y="34"/>
                    <a:pt x="60" y="31"/>
                    <a:pt x="59" y="28"/>
                  </a:cubicBezTo>
                  <a:cubicBezTo>
                    <a:pt x="59" y="25"/>
                    <a:pt x="58" y="22"/>
                    <a:pt x="58" y="19"/>
                  </a:cubicBezTo>
                  <a:cubicBezTo>
                    <a:pt x="55" y="0"/>
                    <a:pt x="55" y="0"/>
                    <a:pt x="55"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6" name="Google Shape;326;p40"/>
            <p:cNvSpPr/>
            <p:nvPr/>
          </p:nvSpPr>
          <p:spPr>
            <a:xfrm>
              <a:off x="2690" y="2769"/>
              <a:ext cx="650" cy="1228"/>
            </a:xfrm>
            <a:custGeom>
              <a:avLst/>
              <a:gdLst/>
              <a:ahLst/>
              <a:cxnLst/>
              <a:rect l="l" t="t" r="r" b="b"/>
              <a:pathLst>
                <a:path w="392" h="739" extrusionOk="0">
                  <a:moveTo>
                    <a:pt x="391" y="0"/>
                  </a:moveTo>
                  <a:cubicBezTo>
                    <a:pt x="372" y="0"/>
                    <a:pt x="353" y="1"/>
                    <a:pt x="334" y="4"/>
                  </a:cubicBezTo>
                  <a:cubicBezTo>
                    <a:pt x="136" y="36"/>
                    <a:pt x="0" y="226"/>
                    <a:pt x="31" y="427"/>
                  </a:cubicBezTo>
                  <a:cubicBezTo>
                    <a:pt x="46" y="524"/>
                    <a:pt x="98" y="610"/>
                    <a:pt x="177" y="668"/>
                  </a:cubicBezTo>
                  <a:cubicBezTo>
                    <a:pt x="240" y="714"/>
                    <a:pt x="314" y="739"/>
                    <a:pt x="390" y="739"/>
                  </a:cubicBezTo>
                  <a:cubicBezTo>
                    <a:pt x="391" y="739"/>
                    <a:pt x="391" y="739"/>
                    <a:pt x="392" y="739"/>
                  </a:cubicBezTo>
                  <a:cubicBezTo>
                    <a:pt x="392" y="702"/>
                    <a:pt x="392" y="702"/>
                    <a:pt x="392" y="702"/>
                  </a:cubicBezTo>
                  <a:cubicBezTo>
                    <a:pt x="391" y="702"/>
                    <a:pt x="391" y="702"/>
                    <a:pt x="390" y="702"/>
                  </a:cubicBezTo>
                  <a:cubicBezTo>
                    <a:pt x="321" y="702"/>
                    <a:pt x="255" y="680"/>
                    <a:pt x="198" y="638"/>
                  </a:cubicBezTo>
                  <a:cubicBezTo>
                    <a:pt x="127" y="586"/>
                    <a:pt x="80" y="509"/>
                    <a:pt x="67" y="421"/>
                  </a:cubicBezTo>
                  <a:cubicBezTo>
                    <a:pt x="38" y="240"/>
                    <a:pt x="161" y="69"/>
                    <a:pt x="340" y="41"/>
                  </a:cubicBezTo>
                  <a:cubicBezTo>
                    <a:pt x="357" y="38"/>
                    <a:pt x="374" y="36"/>
                    <a:pt x="391" y="36"/>
                  </a:cubicBezTo>
                  <a:cubicBezTo>
                    <a:pt x="392" y="36"/>
                    <a:pt x="392" y="36"/>
                    <a:pt x="392" y="36"/>
                  </a:cubicBezTo>
                  <a:cubicBezTo>
                    <a:pt x="392" y="0"/>
                    <a:pt x="392" y="0"/>
                    <a:pt x="392" y="0"/>
                  </a:cubicBezTo>
                  <a:cubicBezTo>
                    <a:pt x="392" y="0"/>
                    <a:pt x="391" y="0"/>
                    <a:pt x="391"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7" name="Google Shape;327;p40"/>
            <p:cNvSpPr/>
            <p:nvPr/>
          </p:nvSpPr>
          <p:spPr>
            <a:xfrm>
              <a:off x="2420" y="612"/>
              <a:ext cx="920" cy="1235"/>
            </a:xfrm>
            <a:custGeom>
              <a:avLst/>
              <a:gdLst/>
              <a:ahLst/>
              <a:cxnLst/>
              <a:rect l="l" t="t" r="r" b="b"/>
              <a:pathLst>
                <a:path w="555" h="743" extrusionOk="0">
                  <a:moveTo>
                    <a:pt x="352" y="0"/>
                  </a:moveTo>
                  <a:cubicBezTo>
                    <a:pt x="333" y="0"/>
                    <a:pt x="314" y="2"/>
                    <a:pt x="295" y="5"/>
                  </a:cubicBezTo>
                  <a:cubicBezTo>
                    <a:pt x="199" y="20"/>
                    <a:pt x="115" y="73"/>
                    <a:pt x="57" y="153"/>
                  </a:cubicBezTo>
                  <a:cubicBezTo>
                    <a:pt x="32" y="188"/>
                    <a:pt x="14" y="227"/>
                    <a:pt x="2" y="267"/>
                  </a:cubicBezTo>
                  <a:cubicBezTo>
                    <a:pt x="2" y="476"/>
                    <a:pt x="2" y="476"/>
                    <a:pt x="2" y="476"/>
                  </a:cubicBezTo>
                  <a:cubicBezTo>
                    <a:pt x="25" y="555"/>
                    <a:pt x="72" y="623"/>
                    <a:pt x="137" y="672"/>
                  </a:cubicBezTo>
                  <a:cubicBezTo>
                    <a:pt x="200" y="719"/>
                    <a:pt x="275" y="743"/>
                    <a:pt x="351" y="743"/>
                  </a:cubicBezTo>
                  <a:cubicBezTo>
                    <a:pt x="370" y="743"/>
                    <a:pt x="389" y="742"/>
                    <a:pt x="408" y="739"/>
                  </a:cubicBezTo>
                  <a:cubicBezTo>
                    <a:pt x="462" y="730"/>
                    <a:pt x="511" y="710"/>
                    <a:pt x="555" y="680"/>
                  </a:cubicBezTo>
                  <a:cubicBezTo>
                    <a:pt x="555" y="634"/>
                    <a:pt x="555" y="634"/>
                    <a:pt x="555" y="634"/>
                  </a:cubicBezTo>
                  <a:cubicBezTo>
                    <a:pt x="511" y="670"/>
                    <a:pt x="459" y="693"/>
                    <a:pt x="403" y="702"/>
                  </a:cubicBezTo>
                  <a:cubicBezTo>
                    <a:pt x="385" y="705"/>
                    <a:pt x="368" y="706"/>
                    <a:pt x="351" y="706"/>
                  </a:cubicBezTo>
                  <a:cubicBezTo>
                    <a:pt x="282" y="706"/>
                    <a:pt x="215" y="684"/>
                    <a:pt x="159" y="642"/>
                  </a:cubicBezTo>
                  <a:cubicBezTo>
                    <a:pt x="88" y="590"/>
                    <a:pt x="41" y="512"/>
                    <a:pt x="28" y="424"/>
                  </a:cubicBezTo>
                  <a:cubicBezTo>
                    <a:pt x="0" y="242"/>
                    <a:pt x="122" y="70"/>
                    <a:pt x="300" y="41"/>
                  </a:cubicBezTo>
                  <a:cubicBezTo>
                    <a:pt x="318" y="39"/>
                    <a:pt x="335" y="37"/>
                    <a:pt x="352" y="37"/>
                  </a:cubicBezTo>
                  <a:cubicBezTo>
                    <a:pt x="427" y="37"/>
                    <a:pt x="498" y="64"/>
                    <a:pt x="555" y="110"/>
                  </a:cubicBezTo>
                  <a:cubicBezTo>
                    <a:pt x="555" y="64"/>
                    <a:pt x="555" y="64"/>
                    <a:pt x="555" y="64"/>
                  </a:cubicBezTo>
                  <a:cubicBezTo>
                    <a:pt x="496" y="24"/>
                    <a:pt x="426" y="0"/>
                    <a:pt x="352"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8" name="Google Shape;328;p40"/>
            <p:cNvSpPr/>
            <p:nvPr/>
          </p:nvSpPr>
          <p:spPr>
            <a:xfrm>
              <a:off x="2420" y="489"/>
              <a:ext cx="920" cy="409"/>
            </a:xfrm>
            <a:custGeom>
              <a:avLst/>
              <a:gdLst/>
              <a:ahLst/>
              <a:cxnLst/>
              <a:rect l="l" t="t" r="r" b="b"/>
              <a:pathLst>
                <a:path w="555" h="246" extrusionOk="0">
                  <a:moveTo>
                    <a:pt x="350" y="0"/>
                  </a:moveTo>
                  <a:cubicBezTo>
                    <a:pt x="328" y="0"/>
                    <a:pt x="305" y="2"/>
                    <a:pt x="282" y="6"/>
                  </a:cubicBezTo>
                  <a:cubicBezTo>
                    <a:pt x="168" y="24"/>
                    <a:pt x="68" y="86"/>
                    <a:pt x="0" y="179"/>
                  </a:cubicBezTo>
                  <a:cubicBezTo>
                    <a:pt x="0" y="246"/>
                    <a:pt x="0" y="246"/>
                    <a:pt x="0" y="246"/>
                  </a:cubicBezTo>
                  <a:cubicBezTo>
                    <a:pt x="7" y="232"/>
                    <a:pt x="16" y="218"/>
                    <a:pt x="26" y="205"/>
                  </a:cubicBezTo>
                  <a:cubicBezTo>
                    <a:pt x="89" y="117"/>
                    <a:pt x="182" y="59"/>
                    <a:pt x="287" y="42"/>
                  </a:cubicBezTo>
                  <a:cubicBezTo>
                    <a:pt x="308" y="39"/>
                    <a:pt x="330" y="37"/>
                    <a:pt x="350" y="37"/>
                  </a:cubicBezTo>
                  <a:cubicBezTo>
                    <a:pt x="424" y="37"/>
                    <a:pt x="494" y="58"/>
                    <a:pt x="555" y="95"/>
                  </a:cubicBezTo>
                  <a:cubicBezTo>
                    <a:pt x="555" y="52"/>
                    <a:pt x="555" y="52"/>
                    <a:pt x="555" y="52"/>
                  </a:cubicBezTo>
                  <a:cubicBezTo>
                    <a:pt x="493" y="19"/>
                    <a:pt x="423" y="0"/>
                    <a:pt x="35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40"/>
            <p:cNvSpPr/>
            <p:nvPr/>
          </p:nvSpPr>
          <p:spPr>
            <a:xfrm>
              <a:off x="2420" y="1560"/>
              <a:ext cx="920" cy="407"/>
            </a:xfrm>
            <a:custGeom>
              <a:avLst/>
              <a:gdLst/>
              <a:ahLst/>
              <a:cxnLst/>
              <a:rect l="l" t="t" r="r" b="b"/>
              <a:pathLst>
                <a:path w="555" h="245" extrusionOk="0">
                  <a:moveTo>
                    <a:pt x="0" y="0"/>
                  </a:moveTo>
                  <a:cubicBezTo>
                    <a:pt x="0" y="67"/>
                    <a:pt x="0" y="67"/>
                    <a:pt x="0" y="67"/>
                  </a:cubicBezTo>
                  <a:cubicBezTo>
                    <a:pt x="26" y="102"/>
                    <a:pt x="57" y="133"/>
                    <a:pt x="93" y="160"/>
                  </a:cubicBezTo>
                  <a:cubicBezTo>
                    <a:pt x="168" y="216"/>
                    <a:pt x="257" y="245"/>
                    <a:pt x="349" y="245"/>
                  </a:cubicBezTo>
                  <a:cubicBezTo>
                    <a:pt x="372" y="245"/>
                    <a:pt x="395" y="243"/>
                    <a:pt x="418" y="240"/>
                  </a:cubicBezTo>
                  <a:cubicBezTo>
                    <a:pt x="467" y="232"/>
                    <a:pt x="513" y="216"/>
                    <a:pt x="555" y="194"/>
                  </a:cubicBezTo>
                  <a:cubicBezTo>
                    <a:pt x="555" y="151"/>
                    <a:pt x="555" y="151"/>
                    <a:pt x="555" y="151"/>
                  </a:cubicBezTo>
                  <a:cubicBezTo>
                    <a:pt x="512" y="178"/>
                    <a:pt x="464" y="195"/>
                    <a:pt x="412" y="203"/>
                  </a:cubicBezTo>
                  <a:cubicBezTo>
                    <a:pt x="391" y="207"/>
                    <a:pt x="370" y="208"/>
                    <a:pt x="349" y="208"/>
                  </a:cubicBezTo>
                  <a:cubicBezTo>
                    <a:pt x="265" y="208"/>
                    <a:pt x="183" y="182"/>
                    <a:pt x="114" y="130"/>
                  </a:cubicBezTo>
                  <a:cubicBezTo>
                    <a:pt x="66" y="95"/>
                    <a:pt x="28" y="51"/>
                    <a:pt x="0"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0" name="Google Shape;330;p40"/>
            <p:cNvSpPr/>
            <p:nvPr/>
          </p:nvSpPr>
          <p:spPr>
            <a:xfrm>
              <a:off x="2614" y="858"/>
              <a:ext cx="726" cy="745"/>
            </a:xfrm>
            <a:custGeom>
              <a:avLst/>
              <a:gdLst/>
              <a:ahLst/>
              <a:cxnLst/>
              <a:rect l="l" t="t" r="r" b="b"/>
              <a:pathLst>
                <a:path w="438" h="448" extrusionOk="0">
                  <a:moveTo>
                    <a:pt x="235" y="411"/>
                  </a:moveTo>
                  <a:cubicBezTo>
                    <a:pt x="196" y="411"/>
                    <a:pt x="159" y="399"/>
                    <a:pt x="127" y="375"/>
                  </a:cubicBezTo>
                  <a:cubicBezTo>
                    <a:pt x="88" y="346"/>
                    <a:pt x="62" y="302"/>
                    <a:pt x="54" y="253"/>
                  </a:cubicBezTo>
                  <a:cubicBezTo>
                    <a:pt x="38" y="151"/>
                    <a:pt x="107" y="55"/>
                    <a:pt x="207" y="39"/>
                  </a:cubicBezTo>
                  <a:cubicBezTo>
                    <a:pt x="216" y="37"/>
                    <a:pt x="226" y="37"/>
                    <a:pt x="235" y="37"/>
                  </a:cubicBezTo>
                  <a:cubicBezTo>
                    <a:pt x="324" y="37"/>
                    <a:pt x="402" y="103"/>
                    <a:pt x="416" y="195"/>
                  </a:cubicBezTo>
                  <a:cubicBezTo>
                    <a:pt x="432" y="297"/>
                    <a:pt x="364" y="393"/>
                    <a:pt x="264" y="409"/>
                  </a:cubicBezTo>
                  <a:cubicBezTo>
                    <a:pt x="254" y="410"/>
                    <a:pt x="244" y="411"/>
                    <a:pt x="235" y="411"/>
                  </a:cubicBezTo>
                  <a:moveTo>
                    <a:pt x="235" y="0"/>
                  </a:moveTo>
                  <a:cubicBezTo>
                    <a:pt x="224" y="0"/>
                    <a:pt x="212" y="1"/>
                    <a:pt x="201" y="3"/>
                  </a:cubicBezTo>
                  <a:cubicBezTo>
                    <a:pt x="81" y="22"/>
                    <a:pt x="0" y="137"/>
                    <a:pt x="18" y="259"/>
                  </a:cubicBezTo>
                  <a:cubicBezTo>
                    <a:pt x="27" y="318"/>
                    <a:pt x="59" y="370"/>
                    <a:pt x="106" y="405"/>
                  </a:cubicBezTo>
                  <a:cubicBezTo>
                    <a:pt x="144" y="433"/>
                    <a:pt x="189" y="448"/>
                    <a:pt x="235" y="448"/>
                  </a:cubicBezTo>
                  <a:cubicBezTo>
                    <a:pt x="246" y="448"/>
                    <a:pt x="258" y="447"/>
                    <a:pt x="269" y="445"/>
                  </a:cubicBezTo>
                  <a:cubicBezTo>
                    <a:pt x="348" y="432"/>
                    <a:pt x="410" y="379"/>
                    <a:pt x="438" y="309"/>
                  </a:cubicBezTo>
                  <a:cubicBezTo>
                    <a:pt x="438" y="138"/>
                    <a:pt x="438" y="138"/>
                    <a:pt x="438" y="138"/>
                  </a:cubicBezTo>
                  <a:cubicBezTo>
                    <a:pt x="404" y="55"/>
                    <a:pt x="324" y="0"/>
                    <a:pt x="235"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40"/>
            <p:cNvSpPr/>
            <p:nvPr/>
          </p:nvSpPr>
          <p:spPr>
            <a:xfrm>
              <a:off x="2501" y="737"/>
              <a:ext cx="839" cy="986"/>
            </a:xfrm>
            <a:custGeom>
              <a:avLst/>
              <a:gdLst/>
              <a:ahLst/>
              <a:cxnLst/>
              <a:rect l="l" t="t" r="r" b="b"/>
              <a:pathLst>
                <a:path w="506" h="593" extrusionOk="0">
                  <a:moveTo>
                    <a:pt x="303" y="0"/>
                  </a:moveTo>
                  <a:cubicBezTo>
                    <a:pt x="287" y="0"/>
                    <a:pt x="272" y="1"/>
                    <a:pt x="256" y="4"/>
                  </a:cubicBezTo>
                  <a:cubicBezTo>
                    <a:pt x="179" y="16"/>
                    <a:pt x="111" y="58"/>
                    <a:pt x="65" y="122"/>
                  </a:cubicBezTo>
                  <a:cubicBezTo>
                    <a:pt x="19" y="186"/>
                    <a:pt x="0" y="265"/>
                    <a:pt x="12" y="343"/>
                  </a:cubicBezTo>
                  <a:cubicBezTo>
                    <a:pt x="35" y="488"/>
                    <a:pt x="160" y="593"/>
                    <a:pt x="302" y="593"/>
                  </a:cubicBezTo>
                  <a:cubicBezTo>
                    <a:pt x="317" y="593"/>
                    <a:pt x="332" y="591"/>
                    <a:pt x="348" y="589"/>
                  </a:cubicBezTo>
                  <a:cubicBezTo>
                    <a:pt x="410" y="579"/>
                    <a:pt x="464" y="550"/>
                    <a:pt x="506" y="509"/>
                  </a:cubicBezTo>
                  <a:cubicBezTo>
                    <a:pt x="506" y="454"/>
                    <a:pt x="506" y="454"/>
                    <a:pt x="506" y="454"/>
                  </a:cubicBezTo>
                  <a:cubicBezTo>
                    <a:pt x="467" y="505"/>
                    <a:pt x="410" y="542"/>
                    <a:pt x="342" y="553"/>
                  </a:cubicBezTo>
                  <a:cubicBezTo>
                    <a:pt x="328" y="555"/>
                    <a:pt x="315" y="556"/>
                    <a:pt x="302" y="556"/>
                  </a:cubicBezTo>
                  <a:cubicBezTo>
                    <a:pt x="178" y="556"/>
                    <a:pt x="68" y="465"/>
                    <a:pt x="48" y="337"/>
                  </a:cubicBezTo>
                  <a:cubicBezTo>
                    <a:pt x="37" y="269"/>
                    <a:pt x="54" y="200"/>
                    <a:pt x="94" y="144"/>
                  </a:cubicBezTo>
                  <a:cubicBezTo>
                    <a:pt x="135" y="88"/>
                    <a:pt x="194" y="51"/>
                    <a:pt x="262" y="40"/>
                  </a:cubicBezTo>
                  <a:cubicBezTo>
                    <a:pt x="275" y="38"/>
                    <a:pt x="289" y="37"/>
                    <a:pt x="302" y="37"/>
                  </a:cubicBezTo>
                  <a:cubicBezTo>
                    <a:pt x="356" y="37"/>
                    <a:pt x="409" y="54"/>
                    <a:pt x="453" y="87"/>
                  </a:cubicBezTo>
                  <a:cubicBezTo>
                    <a:pt x="473" y="102"/>
                    <a:pt x="491" y="119"/>
                    <a:pt x="506" y="139"/>
                  </a:cubicBezTo>
                  <a:cubicBezTo>
                    <a:pt x="506" y="84"/>
                    <a:pt x="506" y="84"/>
                    <a:pt x="506" y="84"/>
                  </a:cubicBezTo>
                  <a:cubicBezTo>
                    <a:pt x="496" y="74"/>
                    <a:pt x="486" y="65"/>
                    <a:pt x="474" y="57"/>
                  </a:cubicBezTo>
                  <a:cubicBezTo>
                    <a:pt x="424" y="20"/>
                    <a:pt x="364" y="0"/>
                    <a:pt x="303"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2" name="Google Shape;332;p40"/>
            <p:cNvSpPr/>
            <p:nvPr/>
          </p:nvSpPr>
          <p:spPr>
            <a:xfrm>
              <a:off x="3201" y="3257"/>
              <a:ext cx="139" cy="255"/>
            </a:xfrm>
            <a:custGeom>
              <a:avLst/>
              <a:gdLst/>
              <a:ahLst/>
              <a:cxnLst/>
              <a:rect l="l" t="t" r="r" b="b"/>
              <a:pathLst>
                <a:path w="84" h="153" extrusionOk="0">
                  <a:moveTo>
                    <a:pt x="81" y="0"/>
                  </a:moveTo>
                  <a:cubicBezTo>
                    <a:pt x="77" y="0"/>
                    <a:pt x="73" y="1"/>
                    <a:pt x="69" y="1"/>
                  </a:cubicBezTo>
                  <a:cubicBezTo>
                    <a:pt x="28" y="8"/>
                    <a:pt x="0" y="47"/>
                    <a:pt x="6" y="89"/>
                  </a:cubicBezTo>
                  <a:cubicBezTo>
                    <a:pt x="9" y="109"/>
                    <a:pt x="20" y="126"/>
                    <a:pt x="37" y="139"/>
                  </a:cubicBezTo>
                  <a:cubicBezTo>
                    <a:pt x="50" y="148"/>
                    <a:pt x="65" y="153"/>
                    <a:pt x="81" y="153"/>
                  </a:cubicBezTo>
                  <a:cubicBezTo>
                    <a:pt x="82" y="153"/>
                    <a:pt x="83" y="153"/>
                    <a:pt x="84" y="153"/>
                  </a:cubicBezTo>
                  <a:cubicBezTo>
                    <a:pt x="84" y="116"/>
                    <a:pt x="84" y="116"/>
                    <a:pt x="84" y="116"/>
                  </a:cubicBezTo>
                  <a:cubicBezTo>
                    <a:pt x="83" y="116"/>
                    <a:pt x="82" y="116"/>
                    <a:pt x="81" y="116"/>
                  </a:cubicBezTo>
                  <a:cubicBezTo>
                    <a:pt x="62" y="116"/>
                    <a:pt x="45" y="102"/>
                    <a:pt x="42" y="83"/>
                  </a:cubicBezTo>
                  <a:cubicBezTo>
                    <a:pt x="39" y="61"/>
                    <a:pt x="54" y="41"/>
                    <a:pt x="75" y="38"/>
                  </a:cubicBezTo>
                  <a:cubicBezTo>
                    <a:pt x="77" y="37"/>
                    <a:pt x="79" y="37"/>
                    <a:pt x="81" y="37"/>
                  </a:cubicBezTo>
                  <a:cubicBezTo>
                    <a:pt x="82" y="37"/>
                    <a:pt x="83" y="37"/>
                    <a:pt x="84" y="37"/>
                  </a:cubicBezTo>
                  <a:cubicBezTo>
                    <a:pt x="84" y="1"/>
                    <a:pt x="84" y="1"/>
                    <a:pt x="84" y="1"/>
                  </a:cubicBezTo>
                  <a:cubicBezTo>
                    <a:pt x="83" y="1"/>
                    <a:pt x="82" y="0"/>
                    <a:pt x="81"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3" name="Google Shape;333;p40"/>
            <p:cNvSpPr/>
            <p:nvPr/>
          </p:nvSpPr>
          <p:spPr>
            <a:xfrm>
              <a:off x="2813" y="2890"/>
              <a:ext cx="527" cy="988"/>
            </a:xfrm>
            <a:custGeom>
              <a:avLst/>
              <a:gdLst/>
              <a:ahLst/>
              <a:cxnLst/>
              <a:rect l="l" t="t" r="r" b="b"/>
              <a:pathLst>
                <a:path w="318" h="594" extrusionOk="0">
                  <a:moveTo>
                    <a:pt x="315" y="0"/>
                  </a:moveTo>
                  <a:cubicBezTo>
                    <a:pt x="300" y="0"/>
                    <a:pt x="285" y="1"/>
                    <a:pt x="270" y="4"/>
                  </a:cubicBezTo>
                  <a:cubicBezTo>
                    <a:pt x="110" y="29"/>
                    <a:pt x="0" y="182"/>
                    <a:pt x="25" y="343"/>
                  </a:cubicBezTo>
                  <a:cubicBezTo>
                    <a:pt x="38" y="421"/>
                    <a:pt x="79" y="490"/>
                    <a:pt x="143" y="537"/>
                  </a:cubicBezTo>
                  <a:cubicBezTo>
                    <a:pt x="193" y="574"/>
                    <a:pt x="253" y="594"/>
                    <a:pt x="315" y="594"/>
                  </a:cubicBezTo>
                  <a:cubicBezTo>
                    <a:pt x="316" y="594"/>
                    <a:pt x="317" y="594"/>
                    <a:pt x="318" y="594"/>
                  </a:cubicBezTo>
                  <a:cubicBezTo>
                    <a:pt x="318" y="557"/>
                    <a:pt x="318" y="557"/>
                    <a:pt x="318" y="557"/>
                  </a:cubicBezTo>
                  <a:cubicBezTo>
                    <a:pt x="317" y="557"/>
                    <a:pt x="316" y="557"/>
                    <a:pt x="315" y="557"/>
                  </a:cubicBezTo>
                  <a:cubicBezTo>
                    <a:pt x="261" y="557"/>
                    <a:pt x="209" y="540"/>
                    <a:pt x="164" y="507"/>
                  </a:cubicBezTo>
                  <a:cubicBezTo>
                    <a:pt x="108" y="466"/>
                    <a:pt x="72" y="406"/>
                    <a:pt x="61" y="338"/>
                  </a:cubicBezTo>
                  <a:cubicBezTo>
                    <a:pt x="51" y="269"/>
                    <a:pt x="67" y="200"/>
                    <a:pt x="107" y="144"/>
                  </a:cubicBezTo>
                  <a:cubicBezTo>
                    <a:pt x="148" y="88"/>
                    <a:pt x="207" y="51"/>
                    <a:pt x="275" y="40"/>
                  </a:cubicBezTo>
                  <a:cubicBezTo>
                    <a:pt x="289" y="38"/>
                    <a:pt x="302" y="37"/>
                    <a:pt x="316" y="37"/>
                  </a:cubicBezTo>
                  <a:cubicBezTo>
                    <a:pt x="316" y="37"/>
                    <a:pt x="317" y="37"/>
                    <a:pt x="318" y="37"/>
                  </a:cubicBezTo>
                  <a:cubicBezTo>
                    <a:pt x="318" y="0"/>
                    <a:pt x="318" y="0"/>
                    <a:pt x="318" y="0"/>
                  </a:cubicBezTo>
                  <a:cubicBezTo>
                    <a:pt x="317" y="0"/>
                    <a:pt x="316" y="0"/>
                    <a:pt x="315"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40"/>
            <p:cNvSpPr/>
            <p:nvPr/>
          </p:nvSpPr>
          <p:spPr>
            <a:xfrm>
              <a:off x="2742" y="979"/>
              <a:ext cx="512" cy="498"/>
            </a:xfrm>
            <a:custGeom>
              <a:avLst/>
              <a:gdLst/>
              <a:ahLst/>
              <a:cxnLst/>
              <a:rect l="l" t="t" r="r" b="b"/>
              <a:pathLst>
                <a:path w="309" h="299" extrusionOk="0">
                  <a:moveTo>
                    <a:pt x="158" y="262"/>
                  </a:moveTo>
                  <a:cubicBezTo>
                    <a:pt x="104" y="262"/>
                    <a:pt x="57" y="223"/>
                    <a:pt x="49" y="167"/>
                  </a:cubicBezTo>
                  <a:cubicBezTo>
                    <a:pt x="39" y="106"/>
                    <a:pt x="80" y="48"/>
                    <a:pt x="141" y="39"/>
                  </a:cubicBezTo>
                  <a:cubicBezTo>
                    <a:pt x="146" y="38"/>
                    <a:pt x="152" y="37"/>
                    <a:pt x="158" y="37"/>
                  </a:cubicBezTo>
                  <a:cubicBezTo>
                    <a:pt x="211" y="37"/>
                    <a:pt x="259" y="77"/>
                    <a:pt x="267" y="132"/>
                  </a:cubicBezTo>
                  <a:cubicBezTo>
                    <a:pt x="272" y="162"/>
                    <a:pt x="265" y="192"/>
                    <a:pt x="247" y="216"/>
                  </a:cubicBezTo>
                  <a:cubicBezTo>
                    <a:pt x="230" y="240"/>
                    <a:pt x="204" y="256"/>
                    <a:pt x="175" y="261"/>
                  </a:cubicBezTo>
                  <a:cubicBezTo>
                    <a:pt x="169" y="262"/>
                    <a:pt x="163" y="262"/>
                    <a:pt x="158" y="262"/>
                  </a:cubicBezTo>
                  <a:moveTo>
                    <a:pt x="158" y="0"/>
                  </a:moveTo>
                  <a:cubicBezTo>
                    <a:pt x="150" y="0"/>
                    <a:pt x="143" y="1"/>
                    <a:pt x="135" y="2"/>
                  </a:cubicBezTo>
                  <a:cubicBezTo>
                    <a:pt x="55" y="15"/>
                    <a:pt x="0" y="92"/>
                    <a:pt x="13" y="173"/>
                  </a:cubicBezTo>
                  <a:cubicBezTo>
                    <a:pt x="24" y="247"/>
                    <a:pt x="87" y="299"/>
                    <a:pt x="158" y="299"/>
                  </a:cubicBezTo>
                  <a:cubicBezTo>
                    <a:pt x="165" y="299"/>
                    <a:pt x="173" y="299"/>
                    <a:pt x="181" y="297"/>
                  </a:cubicBezTo>
                  <a:cubicBezTo>
                    <a:pt x="219" y="291"/>
                    <a:pt x="253" y="270"/>
                    <a:pt x="276" y="238"/>
                  </a:cubicBezTo>
                  <a:cubicBezTo>
                    <a:pt x="299" y="205"/>
                    <a:pt x="309" y="166"/>
                    <a:pt x="303" y="127"/>
                  </a:cubicBezTo>
                  <a:cubicBezTo>
                    <a:pt x="291" y="53"/>
                    <a:pt x="229" y="0"/>
                    <a:pt x="158"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5" name="Google Shape;335;p40"/>
            <p:cNvSpPr/>
            <p:nvPr/>
          </p:nvSpPr>
          <p:spPr>
            <a:xfrm>
              <a:off x="2960" y="3013"/>
              <a:ext cx="380" cy="745"/>
            </a:xfrm>
            <a:custGeom>
              <a:avLst/>
              <a:gdLst/>
              <a:ahLst/>
              <a:cxnLst/>
              <a:rect l="l" t="t" r="r" b="b"/>
              <a:pathLst>
                <a:path w="229" h="448" extrusionOk="0">
                  <a:moveTo>
                    <a:pt x="227" y="0"/>
                  </a:moveTo>
                  <a:cubicBezTo>
                    <a:pt x="215" y="0"/>
                    <a:pt x="204" y="1"/>
                    <a:pt x="192" y="3"/>
                  </a:cubicBezTo>
                  <a:cubicBezTo>
                    <a:pt x="134" y="12"/>
                    <a:pt x="83" y="44"/>
                    <a:pt x="48" y="92"/>
                  </a:cubicBezTo>
                  <a:cubicBezTo>
                    <a:pt x="14" y="140"/>
                    <a:pt x="0" y="200"/>
                    <a:pt x="9" y="259"/>
                  </a:cubicBezTo>
                  <a:cubicBezTo>
                    <a:pt x="18" y="318"/>
                    <a:pt x="49" y="370"/>
                    <a:pt x="97" y="405"/>
                  </a:cubicBezTo>
                  <a:cubicBezTo>
                    <a:pt x="135" y="433"/>
                    <a:pt x="180" y="448"/>
                    <a:pt x="226" y="448"/>
                  </a:cubicBezTo>
                  <a:cubicBezTo>
                    <a:pt x="227" y="448"/>
                    <a:pt x="228" y="448"/>
                    <a:pt x="229" y="448"/>
                  </a:cubicBezTo>
                  <a:cubicBezTo>
                    <a:pt x="229" y="411"/>
                    <a:pt x="229" y="411"/>
                    <a:pt x="229" y="411"/>
                  </a:cubicBezTo>
                  <a:cubicBezTo>
                    <a:pt x="228" y="411"/>
                    <a:pt x="227" y="411"/>
                    <a:pt x="226" y="411"/>
                  </a:cubicBezTo>
                  <a:cubicBezTo>
                    <a:pt x="188" y="411"/>
                    <a:pt x="150" y="399"/>
                    <a:pt x="118" y="375"/>
                  </a:cubicBezTo>
                  <a:cubicBezTo>
                    <a:pt x="79" y="346"/>
                    <a:pt x="52" y="302"/>
                    <a:pt x="45" y="253"/>
                  </a:cubicBezTo>
                  <a:cubicBezTo>
                    <a:pt x="37" y="204"/>
                    <a:pt x="49" y="154"/>
                    <a:pt x="78" y="114"/>
                  </a:cubicBezTo>
                  <a:cubicBezTo>
                    <a:pt x="107" y="73"/>
                    <a:pt x="149" y="47"/>
                    <a:pt x="198" y="39"/>
                  </a:cubicBezTo>
                  <a:cubicBezTo>
                    <a:pt x="208" y="37"/>
                    <a:pt x="217" y="37"/>
                    <a:pt x="227" y="37"/>
                  </a:cubicBezTo>
                  <a:cubicBezTo>
                    <a:pt x="228" y="37"/>
                    <a:pt x="228" y="37"/>
                    <a:pt x="229" y="37"/>
                  </a:cubicBezTo>
                  <a:cubicBezTo>
                    <a:pt x="229" y="0"/>
                    <a:pt x="229" y="0"/>
                    <a:pt x="229" y="0"/>
                  </a:cubicBezTo>
                  <a:cubicBezTo>
                    <a:pt x="228" y="0"/>
                    <a:pt x="228" y="0"/>
                    <a:pt x="227"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40"/>
            <p:cNvSpPr/>
            <p:nvPr/>
          </p:nvSpPr>
          <p:spPr>
            <a:xfrm>
              <a:off x="2589" y="2646"/>
              <a:ext cx="751" cy="1476"/>
            </a:xfrm>
            <a:custGeom>
              <a:avLst/>
              <a:gdLst/>
              <a:ahLst/>
              <a:cxnLst/>
              <a:rect l="l" t="t" r="r" b="b"/>
              <a:pathLst>
                <a:path w="453" h="888" extrusionOk="0">
                  <a:moveTo>
                    <a:pt x="452" y="0"/>
                  </a:moveTo>
                  <a:cubicBezTo>
                    <a:pt x="429" y="0"/>
                    <a:pt x="406" y="2"/>
                    <a:pt x="383" y="6"/>
                  </a:cubicBezTo>
                  <a:cubicBezTo>
                    <a:pt x="268" y="24"/>
                    <a:pt x="166" y="87"/>
                    <a:pt x="97" y="183"/>
                  </a:cubicBezTo>
                  <a:cubicBezTo>
                    <a:pt x="28" y="279"/>
                    <a:pt x="0" y="396"/>
                    <a:pt x="19" y="513"/>
                  </a:cubicBezTo>
                  <a:cubicBezTo>
                    <a:pt x="53" y="732"/>
                    <a:pt x="239" y="888"/>
                    <a:pt x="451" y="888"/>
                  </a:cubicBezTo>
                  <a:cubicBezTo>
                    <a:pt x="452" y="888"/>
                    <a:pt x="452" y="888"/>
                    <a:pt x="453" y="888"/>
                  </a:cubicBezTo>
                  <a:cubicBezTo>
                    <a:pt x="453" y="852"/>
                    <a:pt x="453" y="852"/>
                    <a:pt x="453" y="852"/>
                  </a:cubicBezTo>
                  <a:cubicBezTo>
                    <a:pt x="452" y="852"/>
                    <a:pt x="451" y="852"/>
                    <a:pt x="451" y="852"/>
                  </a:cubicBezTo>
                  <a:cubicBezTo>
                    <a:pt x="366" y="852"/>
                    <a:pt x="285" y="825"/>
                    <a:pt x="215" y="773"/>
                  </a:cubicBezTo>
                  <a:cubicBezTo>
                    <a:pt x="128" y="709"/>
                    <a:pt x="71" y="615"/>
                    <a:pt x="54" y="508"/>
                  </a:cubicBezTo>
                  <a:cubicBezTo>
                    <a:pt x="20" y="286"/>
                    <a:pt x="170" y="77"/>
                    <a:pt x="389" y="42"/>
                  </a:cubicBezTo>
                  <a:cubicBezTo>
                    <a:pt x="410" y="39"/>
                    <a:pt x="431" y="37"/>
                    <a:pt x="451" y="37"/>
                  </a:cubicBezTo>
                  <a:cubicBezTo>
                    <a:pt x="452" y="37"/>
                    <a:pt x="452" y="37"/>
                    <a:pt x="453" y="37"/>
                  </a:cubicBezTo>
                  <a:cubicBezTo>
                    <a:pt x="453" y="0"/>
                    <a:pt x="453" y="0"/>
                    <a:pt x="453" y="0"/>
                  </a:cubicBezTo>
                  <a:cubicBezTo>
                    <a:pt x="453" y="0"/>
                    <a:pt x="452" y="0"/>
                    <a:pt x="452"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40"/>
            <p:cNvSpPr/>
            <p:nvPr/>
          </p:nvSpPr>
          <p:spPr>
            <a:xfrm>
              <a:off x="3083" y="3136"/>
              <a:ext cx="257" cy="496"/>
            </a:xfrm>
            <a:custGeom>
              <a:avLst/>
              <a:gdLst/>
              <a:ahLst/>
              <a:cxnLst/>
              <a:rect l="l" t="t" r="r" b="b"/>
              <a:pathLst>
                <a:path w="155" h="298" extrusionOk="0">
                  <a:moveTo>
                    <a:pt x="153" y="0"/>
                  </a:moveTo>
                  <a:cubicBezTo>
                    <a:pt x="145" y="0"/>
                    <a:pt x="137" y="1"/>
                    <a:pt x="130" y="2"/>
                  </a:cubicBezTo>
                  <a:cubicBezTo>
                    <a:pt x="90" y="8"/>
                    <a:pt x="56" y="29"/>
                    <a:pt x="33" y="61"/>
                  </a:cubicBezTo>
                  <a:cubicBezTo>
                    <a:pt x="9" y="94"/>
                    <a:pt x="0" y="133"/>
                    <a:pt x="6" y="172"/>
                  </a:cubicBezTo>
                  <a:cubicBezTo>
                    <a:pt x="18" y="246"/>
                    <a:pt x="81" y="298"/>
                    <a:pt x="153" y="298"/>
                  </a:cubicBezTo>
                  <a:cubicBezTo>
                    <a:pt x="153" y="298"/>
                    <a:pt x="154" y="298"/>
                    <a:pt x="155" y="298"/>
                  </a:cubicBezTo>
                  <a:cubicBezTo>
                    <a:pt x="155" y="261"/>
                    <a:pt x="155" y="261"/>
                    <a:pt x="155" y="261"/>
                  </a:cubicBezTo>
                  <a:cubicBezTo>
                    <a:pt x="154" y="261"/>
                    <a:pt x="153" y="261"/>
                    <a:pt x="152" y="261"/>
                  </a:cubicBezTo>
                  <a:cubicBezTo>
                    <a:pt x="98" y="261"/>
                    <a:pt x="51" y="222"/>
                    <a:pt x="42" y="167"/>
                  </a:cubicBezTo>
                  <a:cubicBezTo>
                    <a:pt x="33" y="105"/>
                    <a:pt x="74" y="48"/>
                    <a:pt x="135" y="38"/>
                  </a:cubicBezTo>
                  <a:cubicBezTo>
                    <a:pt x="141" y="37"/>
                    <a:pt x="147" y="37"/>
                    <a:pt x="153" y="37"/>
                  </a:cubicBezTo>
                  <a:cubicBezTo>
                    <a:pt x="153" y="37"/>
                    <a:pt x="154" y="37"/>
                    <a:pt x="155" y="37"/>
                  </a:cubicBezTo>
                  <a:cubicBezTo>
                    <a:pt x="155" y="0"/>
                    <a:pt x="155" y="0"/>
                    <a:pt x="155" y="0"/>
                  </a:cubicBezTo>
                  <a:cubicBezTo>
                    <a:pt x="154" y="0"/>
                    <a:pt x="153" y="0"/>
                    <a:pt x="153" y="0"/>
                  </a:cubicBezTo>
                </a:path>
              </a:pathLst>
            </a:custGeom>
            <a:solidFill>
              <a:srgbClr val="B5D8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4"/>
          <p:cNvGrpSpPr/>
          <p:nvPr/>
        </p:nvGrpSpPr>
        <p:grpSpPr>
          <a:xfrm>
            <a:off x="7683500" y="-3175"/>
            <a:ext cx="1460500" cy="6861175"/>
            <a:chOff x="2420" y="-2"/>
            <a:chExt cx="920" cy="4322"/>
          </a:xfrm>
        </p:grpSpPr>
        <p:sp>
          <p:nvSpPr>
            <p:cNvPr id="11" name="Google Shape;11;p24"/>
            <p:cNvSpPr/>
            <p:nvPr/>
          </p:nvSpPr>
          <p:spPr>
            <a:xfrm>
              <a:off x="2420" y="1950"/>
              <a:ext cx="328" cy="1053"/>
            </a:xfrm>
            <a:custGeom>
              <a:avLst/>
              <a:gdLst/>
              <a:ahLst/>
              <a:cxnLst/>
              <a:rect l="l" t="t" r="r" b="b"/>
              <a:pathLst>
                <a:path w="198" h="633" extrusionOk="0">
                  <a:moveTo>
                    <a:pt x="0" y="0"/>
                  </a:moveTo>
                  <a:cubicBezTo>
                    <a:pt x="0" y="43"/>
                    <a:pt x="0" y="43"/>
                    <a:pt x="0" y="43"/>
                  </a:cubicBezTo>
                  <a:cubicBezTo>
                    <a:pt x="71" y="93"/>
                    <a:pt x="123" y="171"/>
                    <a:pt x="138" y="264"/>
                  </a:cubicBezTo>
                  <a:cubicBezTo>
                    <a:pt x="158" y="394"/>
                    <a:pt x="101" y="519"/>
                    <a:pt x="0" y="590"/>
                  </a:cubicBezTo>
                  <a:cubicBezTo>
                    <a:pt x="0" y="633"/>
                    <a:pt x="0" y="633"/>
                    <a:pt x="0" y="633"/>
                  </a:cubicBezTo>
                  <a:cubicBezTo>
                    <a:pt x="124" y="558"/>
                    <a:pt x="198" y="412"/>
                    <a:pt x="174" y="259"/>
                  </a:cubicBezTo>
                  <a:cubicBezTo>
                    <a:pt x="156" y="146"/>
                    <a:pt x="90" y="54"/>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Google Shape;12;p24"/>
            <p:cNvSpPr/>
            <p:nvPr/>
          </p:nvSpPr>
          <p:spPr>
            <a:xfrm>
              <a:off x="2871" y="1102"/>
              <a:ext cx="265" cy="255"/>
            </a:xfrm>
            <a:custGeom>
              <a:avLst/>
              <a:gdLst/>
              <a:ahLst/>
              <a:cxnLst/>
              <a:rect l="l" t="t" r="r" b="b"/>
              <a:pathLst>
                <a:path w="160" h="153" extrusionOk="0">
                  <a:moveTo>
                    <a:pt x="79" y="116"/>
                  </a:moveTo>
                  <a:cubicBezTo>
                    <a:pt x="60" y="116"/>
                    <a:pt x="43" y="102"/>
                    <a:pt x="40" y="83"/>
                  </a:cubicBezTo>
                  <a:cubicBezTo>
                    <a:pt x="38" y="72"/>
                    <a:pt x="41" y="62"/>
                    <a:pt x="47" y="54"/>
                  </a:cubicBezTo>
                  <a:cubicBezTo>
                    <a:pt x="53" y="45"/>
                    <a:pt x="62" y="39"/>
                    <a:pt x="72" y="38"/>
                  </a:cubicBezTo>
                  <a:cubicBezTo>
                    <a:pt x="74" y="37"/>
                    <a:pt x="76" y="37"/>
                    <a:pt x="79" y="37"/>
                  </a:cubicBezTo>
                  <a:cubicBezTo>
                    <a:pt x="87" y="37"/>
                    <a:pt x="95" y="40"/>
                    <a:pt x="102" y="45"/>
                  </a:cubicBezTo>
                  <a:cubicBezTo>
                    <a:pt x="110" y="51"/>
                    <a:pt x="116" y="60"/>
                    <a:pt x="117" y="71"/>
                  </a:cubicBezTo>
                  <a:cubicBezTo>
                    <a:pt x="121" y="92"/>
                    <a:pt x="106" y="112"/>
                    <a:pt x="85" y="116"/>
                  </a:cubicBezTo>
                  <a:cubicBezTo>
                    <a:pt x="83" y="116"/>
                    <a:pt x="81" y="116"/>
                    <a:pt x="79" y="116"/>
                  </a:cubicBezTo>
                  <a:moveTo>
                    <a:pt x="79" y="0"/>
                  </a:moveTo>
                  <a:cubicBezTo>
                    <a:pt x="75" y="0"/>
                    <a:pt x="71" y="1"/>
                    <a:pt x="67" y="1"/>
                  </a:cubicBezTo>
                  <a:cubicBezTo>
                    <a:pt x="47" y="5"/>
                    <a:pt x="29" y="15"/>
                    <a:pt x="17" y="32"/>
                  </a:cubicBezTo>
                  <a:cubicBezTo>
                    <a:pt x="5" y="48"/>
                    <a:pt x="0" y="69"/>
                    <a:pt x="4" y="89"/>
                  </a:cubicBezTo>
                  <a:cubicBezTo>
                    <a:pt x="7" y="109"/>
                    <a:pt x="17" y="127"/>
                    <a:pt x="34" y="139"/>
                  </a:cubicBezTo>
                  <a:cubicBezTo>
                    <a:pt x="47" y="148"/>
                    <a:pt x="62" y="153"/>
                    <a:pt x="78" y="153"/>
                  </a:cubicBezTo>
                  <a:cubicBezTo>
                    <a:pt x="82" y="153"/>
                    <a:pt x="86" y="153"/>
                    <a:pt x="90" y="152"/>
                  </a:cubicBezTo>
                  <a:cubicBezTo>
                    <a:pt x="132" y="146"/>
                    <a:pt x="160" y="106"/>
                    <a:pt x="153" y="65"/>
                  </a:cubicBezTo>
                  <a:cubicBezTo>
                    <a:pt x="148" y="27"/>
                    <a:pt x="115" y="0"/>
                    <a:pt x="79"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 name="Google Shape;13;p24"/>
            <p:cNvSpPr/>
            <p:nvPr/>
          </p:nvSpPr>
          <p:spPr>
            <a:xfrm>
              <a:off x="2420" y="1812"/>
              <a:ext cx="439" cy="1329"/>
            </a:xfrm>
            <a:custGeom>
              <a:avLst/>
              <a:gdLst/>
              <a:ahLst/>
              <a:cxnLst/>
              <a:rect l="l" t="t" r="r" b="b"/>
              <a:pathLst>
                <a:path w="265" h="799" extrusionOk="0">
                  <a:moveTo>
                    <a:pt x="0" y="0"/>
                  </a:moveTo>
                  <a:cubicBezTo>
                    <a:pt x="0" y="41"/>
                    <a:pt x="0" y="41"/>
                    <a:pt x="0" y="41"/>
                  </a:cubicBezTo>
                  <a:cubicBezTo>
                    <a:pt x="109" y="98"/>
                    <a:pt x="190" y="205"/>
                    <a:pt x="211" y="336"/>
                  </a:cubicBezTo>
                  <a:cubicBezTo>
                    <a:pt x="228" y="443"/>
                    <a:pt x="202" y="550"/>
                    <a:pt x="138" y="638"/>
                  </a:cubicBezTo>
                  <a:cubicBezTo>
                    <a:pt x="101" y="689"/>
                    <a:pt x="54" y="729"/>
                    <a:pt x="0" y="758"/>
                  </a:cubicBezTo>
                  <a:cubicBezTo>
                    <a:pt x="0" y="799"/>
                    <a:pt x="0" y="799"/>
                    <a:pt x="0" y="799"/>
                  </a:cubicBezTo>
                  <a:cubicBezTo>
                    <a:pt x="66" y="768"/>
                    <a:pt x="123" y="720"/>
                    <a:pt x="167" y="659"/>
                  </a:cubicBezTo>
                  <a:cubicBezTo>
                    <a:pt x="237" y="564"/>
                    <a:pt x="265" y="447"/>
                    <a:pt x="247" y="330"/>
                  </a:cubicBezTo>
                  <a:cubicBezTo>
                    <a:pt x="223" y="181"/>
                    <a:pt x="127" y="61"/>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Google Shape;14;p24"/>
            <p:cNvSpPr/>
            <p:nvPr/>
          </p:nvSpPr>
          <p:spPr>
            <a:xfrm>
              <a:off x="2420" y="2285"/>
              <a:ext cx="65" cy="384"/>
            </a:xfrm>
            <a:custGeom>
              <a:avLst/>
              <a:gdLst/>
              <a:ahLst/>
              <a:cxnLst/>
              <a:rect l="l" t="t" r="r" b="b"/>
              <a:pathLst>
                <a:path w="39" h="231" extrusionOk="0">
                  <a:moveTo>
                    <a:pt x="0" y="0"/>
                  </a:moveTo>
                  <a:cubicBezTo>
                    <a:pt x="0" y="231"/>
                    <a:pt x="0" y="231"/>
                    <a:pt x="0" y="231"/>
                  </a:cubicBezTo>
                  <a:cubicBezTo>
                    <a:pt x="28" y="186"/>
                    <a:pt x="39" y="133"/>
                    <a:pt x="30" y="81"/>
                  </a:cubicBezTo>
                  <a:cubicBezTo>
                    <a:pt x="25" y="52"/>
                    <a:pt x="15" y="25"/>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15;p24"/>
            <p:cNvSpPr/>
            <p:nvPr/>
          </p:nvSpPr>
          <p:spPr>
            <a:xfrm>
              <a:off x="2420" y="2100"/>
              <a:ext cx="199" cy="753"/>
            </a:xfrm>
            <a:custGeom>
              <a:avLst/>
              <a:gdLst/>
              <a:ahLst/>
              <a:cxnLst/>
              <a:rect l="l" t="t" r="r" b="b"/>
              <a:pathLst>
                <a:path w="120" h="453" extrusionOk="0">
                  <a:moveTo>
                    <a:pt x="0" y="0"/>
                  </a:moveTo>
                  <a:cubicBezTo>
                    <a:pt x="0" y="50"/>
                    <a:pt x="0" y="50"/>
                    <a:pt x="0" y="50"/>
                  </a:cubicBezTo>
                  <a:cubicBezTo>
                    <a:pt x="34" y="86"/>
                    <a:pt x="58" y="133"/>
                    <a:pt x="67" y="186"/>
                  </a:cubicBezTo>
                  <a:cubicBezTo>
                    <a:pt x="80" y="267"/>
                    <a:pt x="52" y="346"/>
                    <a:pt x="0" y="403"/>
                  </a:cubicBezTo>
                  <a:cubicBezTo>
                    <a:pt x="0" y="453"/>
                    <a:pt x="0" y="453"/>
                    <a:pt x="0" y="453"/>
                  </a:cubicBezTo>
                  <a:cubicBezTo>
                    <a:pt x="77" y="389"/>
                    <a:pt x="120" y="286"/>
                    <a:pt x="103" y="180"/>
                  </a:cubicBezTo>
                  <a:cubicBezTo>
                    <a:pt x="91" y="107"/>
                    <a:pt x="53" y="44"/>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Google Shape;16;p24"/>
            <p:cNvSpPr/>
            <p:nvPr/>
          </p:nvSpPr>
          <p:spPr>
            <a:xfrm>
              <a:off x="2420" y="3111"/>
              <a:ext cx="920" cy="1131"/>
            </a:xfrm>
            <a:custGeom>
              <a:avLst/>
              <a:gdLst/>
              <a:ahLst/>
              <a:cxnLst/>
              <a:rect l="l" t="t" r="r" b="b"/>
              <a:pathLst>
                <a:path w="555" h="680" extrusionOk="0">
                  <a:moveTo>
                    <a:pt x="104" y="0"/>
                  </a:moveTo>
                  <a:cubicBezTo>
                    <a:pt x="65" y="25"/>
                    <a:pt x="65" y="25"/>
                    <a:pt x="65" y="25"/>
                  </a:cubicBezTo>
                  <a:cubicBezTo>
                    <a:pt x="44" y="38"/>
                    <a:pt x="22" y="50"/>
                    <a:pt x="0" y="60"/>
                  </a:cubicBezTo>
                  <a:cubicBezTo>
                    <a:pt x="0" y="99"/>
                    <a:pt x="0" y="99"/>
                    <a:pt x="0" y="99"/>
                  </a:cubicBezTo>
                  <a:cubicBezTo>
                    <a:pt x="16" y="93"/>
                    <a:pt x="33" y="85"/>
                    <a:pt x="49" y="77"/>
                  </a:cubicBezTo>
                  <a:cubicBezTo>
                    <a:pt x="39" y="132"/>
                    <a:pt x="39" y="188"/>
                    <a:pt x="48" y="244"/>
                  </a:cubicBezTo>
                  <a:cubicBezTo>
                    <a:pt x="69" y="380"/>
                    <a:pt x="141" y="500"/>
                    <a:pt x="252" y="581"/>
                  </a:cubicBezTo>
                  <a:cubicBezTo>
                    <a:pt x="340" y="646"/>
                    <a:pt x="445" y="680"/>
                    <a:pt x="552" y="680"/>
                  </a:cubicBezTo>
                  <a:cubicBezTo>
                    <a:pt x="553" y="680"/>
                    <a:pt x="554" y="680"/>
                    <a:pt x="555" y="680"/>
                  </a:cubicBezTo>
                  <a:cubicBezTo>
                    <a:pt x="555" y="644"/>
                    <a:pt x="555" y="644"/>
                    <a:pt x="555" y="644"/>
                  </a:cubicBezTo>
                  <a:cubicBezTo>
                    <a:pt x="554" y="644"/>
                    <a:pt x="553" y="644"/>
                    <a:pt x="552" y="644"/>
                  </a:cubicBezTo>
                  <a:cubicBezTo>
                    <a:pt x="452" y="644"/>
                    <a:pt x="356" y="612"/>
                    <a:pt x="273" y="552"/>
                  </a:cubicBezTo>
                  <a:cubicBezTo>
                    <a:pt x="171" y="476"/>
                    <a:pt x="103" y="365"/>
                    <a:pt x="84" y="239"/>
                  </a:cubicBezTo>
                  <a:cubicBezTo>
                    <a:pt x="73" y="174"/>
                    <a:pt x="76" y="108"/>
                    <a:pt x="93" y="45"/>
                  </a:cubicBezTo>
                  <a:cubicBezTo>
                    <a:pt x="104" y="0"/>
                    <a:pt x="104" y="0"/>
                    <a:pt x="104"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17;p24"/>
            <p:cNvSpPr/>
            <p:nvPr/>
          </p:nvSpPr>
          <p:spPr>
            <a:xfrm>
              <a:off x="2420" y="371"/>
              <a:ext cx="920" cy="322"/>
            </a:xfrm>
            <a:custGeom>
              <a:avLst/>
              <a:gdLst/>
              <a:ahLst/>
              <a:cxnLst/>
              <a:rect l="l" t="t" r="r" b="b"/>
              <a:pathLst>
                <a:path w="555" h="194" extrusionOk="0">
                  <a:moveTo>
                    <a:pt x="352" y="0"/>
                  </a:moveTo>
                  <a:cubicBezTo>
                    <a:pt x="325" y="0"/>
                    <a:pt x="298" y="2"/>
                    <a:pt x="271" y="6"/>
                  </a:cubicBezTo>
                  <a:cubicBezTo>
                    <a:pt x="165" y="23"/>
                    <a:pt x="72" y="72"/>
                    <a:pt x="0" y="142"/>
                  </a:cubicBezTo>
                  <a:cubicBezTo>
                    <a:pt x="0" y="194"/>
                    <a:pt x="0" y="194"/>
                    <a:pt x="0" y="194"/>
                  </a:cubicBezTo>
                  <a:cubicBezTo>
                    <a:pt x="70" y="116"/>
                    <a:pt x="166" y="60"/>
                    <a:pt x="277" y="43"/>
                  </a:cubicBezTo>
                  <a:cubicBezTo>
                    <a:pt x="302" y="39"/>
                    <a:pt x="327" y="37"/>
                    <a:pt x="352" y="37"/>
                  </a:cubicBezTo>
                  <a:cubicBezTo>
                    <a:pt x="422" y="37"/>
                    <a:pt x="491" y="53"/>
                    <a:pt x="555" y="83"/>
                  </a:cubicBezTo>
                  <a:cubicBezTo>
                    <a:pt x="555" y="43"/>
                    <a:pt x="555" y="43"/>
                    <a:pt x="555" y="43"/>
                  </a:cubicBezTo>
                  <a:cubicBezTo>
                    <a:pt x="491" y="15"/>
                    <a:pt x="422" y="0"/>
                    <a:pt x="352"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4"/>
            <p:cNvSpPr/>
            <p:nvPr/>
          </p:nvSpPr>
          <p:spPr>
            <a:xfrm>
              <a:off x="2420" y="3339"/>
              <a:ext cx="920" cy="981"/>
            </a:xfrm>
            <a:custGeom>
              <a:avLst/>
              <a:gdLst/>
              <a:ahLst/>
              <a:cxnLst/>
              <a:rect l="l" t="t" r="r" b="b"/>
              <a:pathLst>
                <a:path w="555" h="590" extrusionOk="0">
                  <a:moveTo>
                    <a:pt x="5" y="0"/>
                  </a:moveTo>
                  <a:cubicBezTo>
                    <a:pt x="0" y="1"/>
                    <a:pt x="0" y="1"/>
                    <a:pt x="0" y="1"/>
                  </a:cubicBezTo>
                  <a:cubicBezTo>
                    <a:pt x="0" y="216"/>
                    <a:pt x="0" y="216"/>
                    <a:pt x="0" y="216"/>
                  </a:cubicBezTo>
                  <a:cubicBezTo>
                    <a:pt x="60" y="396"/>
                    <a:pt x="201" y="533"/>
                    <a:pt x="374" y="590"/>
                  </a:cubicBezTo>
                  <a:cubicBezTo>
                    <a:pt x="449" y="590"/>
                    <a:pt x="508" y="590"/>
                    <a:pt x="555" y="590"/>
                  </a:cubicBezTo>
                  <a:cubicBezTo>
                    <a:pt x="555" y="582"/>
                    <a:pt x="555" y="582"/>
                    <a:pt x="555" y="582"/>
                  </a:cubicBezTo>
                  <a:cubicBezTo>
                    <a:pt x="554" y="582"/>
                    <a:pt x="553" y="582"/>
                    <a:pt x="552" y="582"/>
                  </a:cubicBezTo>
                  <a:cubicBezTo>
                    <a:pt x="288" y="582"/>
                    <a:pt x="54" y="386"/>
                    <a:pt x="12" y="113"/>
                  </a:cubicBezTo>
                  <a:cubicBezTo>
                    <a:pt x="7" y="84"/>
                    <a:pt x="5" y="54"/>
                    <a:pt x="5" y="25"/>
                  </a:cubicBezTo>
                  <a:cubicBezTo>
                    <a:pt x="5" y="0"/>
                    <a:pt x="5" y="0"/>
                    <a:pt x="5"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 name="Google Shape;19;p24"/>
            <p:cNvSpPr/>
            <p:nvPr/>
          </p:nvSpPr>
          <p:spPr>
            <a:xfrm>
              <a:off x="2420" y="248"/>
              <a:ext cx="920" cy="277"/>
            </a:xfrm>
            <a:custGeom>
              <a:avLst/>
              <a:gdLst/>
              <a:ahLst/>
              <a:cxnLst/>
              <a:rect l="l" t="t" r="r" b="b"/>
              <a:pathLst>
                <a:path w="555" h="167" extrusionOk="0">
                  <a:moveTo>
                    <a:pt x="352" y="0"/>
                  </a:moveTo>
                  <a:cubicBezTo>
                    <a:pt x="321" y="0"/>
                    <a:pt x="291" y="3"/>
                    <a:pt x="260" y="8"/>
                  </a:cubicBezTo>
                  <a:cubicBezTo>
                    <a:pt x="162" y="23"/>
                    <a:pt x="74" y="63"/>
                    <a:pt x="0" y="120"/>
                  </a:cubicBezTo>
                  <a:cubicBezTo>
                    <a:pt x="0" y="167"/>
                    <a:pt x="0" y="167"/>
                    <a:pt x="0" y="167"/>
                  </a:cubicBezTo>
                  <a:cubicBezTo>
                    <a:pt x="73" y="104"/>
                    <a:pt x="164" y="60"/>
                    <a:pt x="266" y="44"/>
                  </a:cubicBezTo>
                  <a:cubicBezTo>
                    <a:pt x="294" y="40"/>
                    <a:pt x="323" y="37"/>
                    <a:pt x="352" y="37"/>
                  </a:cubicBezTo>
                  <a:cubicBezTo>
                    <a:pt x="422" y="37"/>
                    <a:pt x="490" y="51"/>
                    <a:pt x="555" y="78"/>
                  </a:cubicBezTo>
                  <a:cubicBezTo>
                    <a:pt x="555" y="38"/>
                    <a:pt x="555" y="38"/>
                    <a:pt x="555" y="38"/>
                  </a:cubicBezTo>
                  <a:cubicBezTo>
                    <a:pt x="490" y="13"/>
                    <a:pt x="421" y="0"/>
                    <a:pt x="352"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24"/>
            <p:cNvSpPr/>
            <p:nvPr/>
          </p:nvSpPr>
          <p:spPr>
            <a:xfrm>
              <a:off x="2420" y="123"/>
              <a:ext cx="920" cy="248"/>
            </a:xfrm>
            <a:custGeom>
              <a:avLst/>
              <a:gdLst/>
              <a:ahLst/>
              <a:cxnLst/>
              <a:rect l="l" t="t" r="r" b="b"/>
              <a:pathLst>
                <a:path w="555" h="149" extrusionOk="0">
                  <a:moveTo>
                    <a:pt x="351" y="0"/>
                  </a:moveTo>
                  <a:cubicBezTo>
                    <a:pt x="317" y="0"/>
                    <a:pt x="283" y="3"/>
                    <a:pt x="249" y="9"/>
                  </a:cubicBezTo>
                  <a:cubicBezTo>
                    <a:pt x="159" y="23"/>
                    <a:pt x="74" y="56"/>
                    <a:pt x="0" y="104"/>
                  </a:cubicBezTo>
                  <a:cubicBezTo>
                    <a:pt x="0" y="149"/>
                    <a:pt x="0" y="149"/>
                    <a:pt x="0" y="149"/>
                  </a:cubicBezTo>
                  <a:cubicBezTo>
                    <a:pt x="75" y="96"/>
                    <a:pt x="161" y="60"/>
                    <a:pt x="254" y="45"/>
                  </a:cubicBezTo>
                  <a:cubicBezTo>
                    <a:pt x="287" y="40"/>
                    <a:pt x="319" y="37"/>
                    <a:pt x="351" y="37"/>
                  </a:cubicBezTo>
                  <a:cubicBezTo>
                    <a:pt x="422" y="37"/>
                    <a:pt x="491" y="50"/>
                    <a:pt x="555" y="73"/>
                  </a:cubicBezTo>
                  <a:cubicBezTo>
                    <a:pt x="555" y="34"/>
                    <a:pt x="555" y="34"/>
                    <a:pt x="555" y="34"/>
                  </a:cubicBezTo>
                  <a:cubicBezTo>
                    <a:pt x="490" y="12"/>
                    <a:pt x="422" y="0"/>
                    <a:pt x="351"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4"/>
            <p:cNvSpPr/>
            <p:nvPr/>
          </p:nvSpPr>
          <p:spPr>
            <a:xfrm>
              <a:off x="2737" y="1954"/>
              <a:ext cx="603" cy="798"/>
            </a:xfrm>
            <a:custGeom>
              <a:avLst/>
              <a:gdLst/>
              <a:ahLst/>
              <a:cxnLst/>
              <a:rect l="l" t="t" r="r" b="b"/>
              <a:pathLst>
                <a:path w="364" h="480" extrusionOk="0">
                  <a:moveTo>
                    <a:pt x="364" y="0"/>
                  </a:moveTo>
                  <a:cubicBezTo>
                    <a:pt x="323" y="20"/>
                    <a:pt x="280" y="33"/>
                    <a:pt x="235" y="41"/>
                  </a:cubicBezTo>
                  <a:cubicBezTo>
                    <a:pt x="211" y="45"/>
                    <a:pt x="186" y="46"/>
                    <a:pt x="162" y="46"/>
                  </a:cubicBezTo>
                  <a:cubicBezTo>
                    <a:pt x="122" y="46"/>
                    <a:pt x="83" y="41"/>
                    <a:pt x="44" y="31"/>
                  </a:cubicBezTo>
                  <a:cubicBezTo>
                    <a:pt x="0" y="20"/>
                    <a:pt x="0" y="20"/>
                    <a:pt x="0" y="20"/>
                  </a:cubicBezTo>
                  <a:cubicBezTo>
                    <a:pt x="24" y="59"/>
                    <a:pt x="24" y="59"/>
                    <a:pt x="24" y="59"/>
                  </a:cubicBezTo>
                  <a:cubicBezTo>
                    <a:pt x="59" y="114"/>
                    <a:pt x="82" y="176"/>
                    <a:pt x="92" y="241"/>
                  </a:cubicBezTo>
                  <a:cubicBezTo>
                    <a:pt x="102" y="306"/>
                    <a:pt x="99" y="371"/>
                    <a:pt x="83" y="435"/>
                  </a:cubicBezTo>
                  <a:cubicBezTo>
                    <a:pt x="71" y="480"/>
                    <a:pt x="71" y="480"/>
                    <a:pt x="71" y="480"/>
                  </a:cubicBezTo>
                  <a:cubicBezTo>
                    <a:pt x="110" y="455"/>
                    <a:pt x="110" y="455"/>
                    <a:pt x="110" y="455"/>
                  </a:cubicBezTo>
                  <a:cubicBezTo>
                    <a:pt x="164" y="420"/>
                    <a:pt x="225" y="397"/>
                    <a:pt x="289" y="386"/>
                  </a:cubicBezTo>
                  <a:cubicBezTo>
                    <a:pt x="314" y="383"/>
                    <a:pt x="338" y="381"/>
                    <a:pt x="363" y="381"/>
                  </a:cubicBezTo>
                  <a:cubicBezTo>
                    <a:pt x="363" y="381"/>
                    <a:pt x="364" y="381"/>
                    <a:pt x="364" y="381"/>
                  </a:cubicBezTo>
                  <a:cubicBezTo>
                    <a:pt x="364" y="344"/>
                    <a:pt x="364" y="344"/>
                    <a:pt x="364" y="344"/>
                  </a:cubicBezTo>
                  <a:cubicBezTo>
                    <a:pt x="364" y="344"/>
                    <a:pt x="363" y="344"/>
                    <a:pt x="363" y="344"/>
                  </a:cubicBezTo>
                  <a:cubicBezTo>
                    <a:pt x="337" y="344"/>
                    <a:pt x="310" y="346"/>
                    <a:pt x="283" y="350"/>
                  </a:cubicBezTo>
                  <a:cubicBezTo>
                    <a:pt x="228" y="359"/>
                    <a:pt x="175" y="377"/>
                    <a:pt x="126" y="403"/>
                  </a:cubicBezTo>
                  <a:cubicBezTo>
                    <a:pt x="136" y="348"/>
                    <a:pt x="136" y="291"/>
                    <a:pt x="128" y="235"/>
                  </a:cubicBezTo>
                  <a:cubicBezTo>
                    <a:pt x="119" y="179"/>
                    <a:pt x="101" y="125"/>
                    <a:pt x="76" y="76"/>
                  </a:cubicBezTo>
                  <a:cubicBezTo>
                    <a:pt x="104" y="81"/>
                    <a:pt x="132" y="83"/>
                    <a:pt x="161" y="83"/>
                  </a:cubicBezTo>
                  <a:cubicBezTo>
                    <a:pt x="188" y="83"/>
                    <a:pt x="214" y="81"/>
                    <a:pt x="241" y="77"/>
                  </a:cubicBezTo>
                  <a:cubicBezTo>
                    <a:pt x="284" y="70"/>
                    <a:pt x="325" y="58"/>
                    <a:pt x="364" y="41"/>
                  </a:cubicBezTo>
                  <a:cubicBezTo>
                    <a:pt x="364" y="0"/>
                    <a:pt x="364" y="0"/>
                    <a:pt x="364"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24"/>
            <p:cNvSpPr/>
            <p:nvPr/>
          </p:nvSpPr>
          <p:spPr>
            <a:xfrm>
              <a:off x="2960" y="2093"/>
              <a:ext cx="380" cy="426"/>
            </a:xfrm>
            <a:custGeom>
              <a:avLst/>
              <a:gdLst/>
              <a:ahLst/>
              <a:cxnLst/>
              <a:rect l="l" t="t" r="r" b="b"/>
              <a:pathLst>
                <a:path w="229" h="256" extrusionOk="0">
                  <a:moveTo>
                    <a:pt x="70" y="206"/>
                  </a:moveTo>
                  <a:cubicBezTo>
                    <a:pt x="69" y="183"/>
                    <a:pt x="67" y="160"/>
                    <a:pt x="63" y="138"/>
                  </a:cubicBezTo>
                  <a:cubicBezTo>
                    <a:pt x="60" y="115"/>
                    <a:pt x="55" y="93"/>
                    <a:pt x="49" y="71"/>
                  </a:cubicBezTo>
                  <a:cubicBezTo>
                    <a:pt x="72" y="70"/>
                    <a:pt x="94" y="68"/>
                    <a:pt x="117" y="64"/>
                  </a:cubicBezTo>
                  <a:cubicBezTo>
                    <a:pt x="140" y="60"/>
                    <a:pt x="162" y="56"/>
                    <a:pt x="184" y="49"/>
                  </a:cubicBezTo>
                  <a:cubicBezTo>
                    <a:pt x="185" y="72"/>
                    <a:pt x="187" y="95"/>
                    <a:pt x="191" y="118"/>
                  </a:cubicBezTo>
                  <a:cubicBezTo>
                    <a:pt x="194" y="140"/>
                    <a:pt x="199" y="163"/>
                    <a:pt x="205" y="185"/>
                  </a:cubicBezTo>
                  <a:cubicBezTo>
                    <a:pt x="183" y="186"/>
                    <a:pt x="160" y="188"/>
                    <a:pt x="137" y="191"/>
                  </a:cubicBezTo>
                  <a:cubicBezTo>
                    <a:pt x="115" y="195"/>
                    <a:pt x="92" y="200"/>
                    <a:pt x="70" y="206"/>
                  </a:cubicBezTo>
                  <a:moveTo>
                    <a:pt x="220" y="0"/>
                  </a:moveTo>
                  <a:cubicBezTo>
                    <a:pt x="196" y="8"/>
                    <a:pt x="196" y="8"/>
                    <a:pt x="196" y="8"/>
                  </a:cubicBezTo>
                  <a:cubicBezTo>
                    <a:pt x="169" y="17"/>
                    <a:pt x="140" y="23"/>
                    <a:pt x="111" y="28"/>
                  </a:cubicBezTo>
                  <a:cubicBezTo>
                    <a:pt x="83" y="33"/>
                    <a:pt x="54" y="35"/>
                    <a:pt x="25" y="35"/>
                  </a:cubicBezTo>
                  <a:cubicBezTo>
                    <a:pt x="25" y="35"/>
                    <a:pt x="25" y="35"/>
                    <a:pt x="25" y="35"/>
                  </a:cubicBezTo>
                  <a:cubicBezTo>
                    <a:pt x="0" y="35"/>
                    <a:pt x="0" y="35"/>
                    <a:pt x="0" y="35"/>
                  </a:cubicBezTo>
                  <a:cubicBezTo>
                    <a:pt x="7" y="59"/>
                    <a:pt x="7" y="59"/>
                    <a:pt x="7" y="59"/>
                  </a:cubicBezTo>
                  <a:cubicBezTo>
                    <a:pt x="16" y="86"/>
                    <a:pt x="23" y="115"/>
                    <a:pt x="28" y="143"/>
                  </a:cubicBezTo>
                  <a:cubicBezTo>
                    <a:pt x="32" y="172"/>
                    <a:pt x="34" y="202"/>
                    <a:pt x="34" y="230"/>
                  </a:cubicBezTo>
                  <a:cubicBezTo>
                    <a:pt x="34" y="256"/>
                    <a:pt x="34" y="256"/>
                    <a:pt x="34" y="256"/>
                  </a:cubicBezTo>
                  <a:cubicBezTo>
                    <a:pt x="58" y="248"/>
                    <a:pt x="58" y="248"/>
                    <a:pt x="58" y="248"/>
                  </a:cubicBezTo>
                  <a:cubicBezTo>
                    <a:pt x="86" y="239"/>
                    <a:pt x="114" y="232"/>
                    <a:pt x="143" y="227"/>
                  </a:cubicBezTo>
                  <a:cubicBezTo>
                    <a:pt x="171" y="223"/>
                    <a:pt x="200" y="221"/>
                    <a:pt x="229" y="221"/>
                  </a:cubicBezTo>
                  <a:cubicBezTo>
                    <a:pt x="229" y="221"/>
                    <a:pt x="229" y="221"/>
                    <a:pt x="229" y="221"/>
                  </a:cubicBezTo>
                  <a:cubicBezTo>
                    <a:pt x="229" y="125"/>
                    <a:pt x="229" y="125"/>
                    <a:pt x="229" y="125"/>
                  </a:cubicBezTo>
                  <a:cubicBezTo>
                    <a:pt x="228" y="121"/>
                    <a:pt x="227" y="116"/>
                    <a:pt x="227" y="112"/>
                  </a:cubicBezTo>
                  <a:cubicBezTo>
                    <a:pt x="222" y="83"/>
                    <a:pt x="220" y="54"/>
                    <a:pt x="220" y="25"/>
                  </a:cubicBezTo>
                  <a:cubicBezTo>
                    <a:pt x="220" y="0"/>
                    <a:pt x="220" y="0"/>
                    <a:pt x="22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24"/>
            <p:cNvSpPr/>
            <p:nvPr/>
          </p:nvSpPr>
          <p:spPr>
            <a:xfrm>
              <a:off x="2420" y="4087"/>
              <a:ext cx="234" cy="233"/>
            </a:xfrm>
            <a:custGeom>
              <a:avLst/>
              <a:gdLst/>
              <a:ahLst/>
              <a:cxnLst/>
              <a:rect l="l" t="t" r="r" b="b"/>
              <a:pathLst>
                <a:path w="141" h="140" extrusionOk="0">
                  <a:moveTo>
                    <a:pt x="0" y="0"/>
                  </a:moveTo>
                  <a:cubicBezTo>
                    <a:pt x="0" y="59"/>
                    <a:pt x="0" y="59"/>
                    <a:pt x="0" y="59"/>
                  </a:cubicBezTo>
                  <a:cubicBezTo>
                    <a:pt x="25" y="88"/>
                    <a:pt x="52" y="115"/>
                    <a:pt x="81" y="140"/>
                  </a:cubicBezTo>
                  <a:cubicBezTo>
                    <a:pt x="141" y="140"/>
                    <a:pt x="141" y="140"/>
                    <a:pt x="141" y="140"/>
                  </a:cubicBezTo>
                  <a:cubicBezTo>
                    <a:pt x="88" y="101"/>
                    <a:pt x="40" y="53"/>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24"/>
            <p:cNvSpPr/>
            <p:nvPr/>
          </p:nvSpPr>
          <p:spPr>
            <a:xfrm>
              <a:off x="2420" y="-2"/>
              <a:ext cx="222" cy="90"/>
            </a:xfrm>
            <a:custGeom>
              <a:avLst/>
              <a:gdLst/>
              <a:ahLst/>
              <a:cxnLst/>
              <a:rect l="l" t="t" r="r" b="b"/>
              <a:pathLst>
                <a:path w="134" h="54" extrusionOk="0">
                  <a:moveTo>
                    <a:pt x="134" y="0"/>
                  </a:moveTo>
                  <a:cubicBezTo>
                    <a:pt x="27" y="0"/>
                    <a:pt x="27" y="0"/>
                    <a:pt x="27" y="0"/>
                  </a:cubicBezTo>
                  <a:cubicBezTo>
                    <a:pt x="18" y="4"/>
                    <a:pt x="9" y="8"/>
                    <a:pt x="0" y="13"/>
                  </a:cubicBezTo>
                  <a:cubicBezTo>
                    <a:pt x="0" y="54"/>
                    <a:pt x="0" y="54"/>
                    <a:pt x="0" y="54"/>
                  </a:cubicBezTo>
                  <a:cubicBezTo>
                    <a:pt x="43" y="32"/>
                    <a:pt x="88" y="14"/>
                    <a:pt x="134"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24"/>
            <p:cNvSpPr/>
            <p:nvPr/>
          </p:nvSpPr>
          <p:spPr>
            <a:xfrm>
              <a:off x="2420" y="3859"/>
              <a:ext cx="462" cy="461"/>
            </a:xfrm>
            <a:custGeom>
              <a:avLst/>
              <a:gdLst/>
              <a:ahLst/>
              <a:cxnLst/>
              <a:rect l="l" t="t" r="r" b="b"/>
              <a:pathLst>
                <a:path w="279" h="277" extrusionOk="0">
                  <a:moveTo>
                    <a:pt x="0" y="0"/>
                  </a:moveTo>
                  <a:cubicBezTo>
                    <a:pt x="0" y="74"/>
                    <a:pt x="0" y="74"/>
                    <a:pt x="0" y="74"/>
                  </a:cubicBezTo>
                  <a:cubicBezTo>
                    <a:pt x="43" y="142"/>
                    <a:pt x="100" y="202"/>
                    <a:pt x="168" y="252"/>
                  </a:cubicBezTo>
                  <a:cubicBezTo>
                    <a:pt x="180" y="261"/>
                    <a:pt x="192" y="269"/>
                    <a:pt x="205" y="277"/>
                  </a:cubicBezTo>
                  <a:cubicBezTo>
                    <a:pt x="279" y="277"/>
                    <a:pt x="279" y="277"/>
                    <a:pt x="279" y="277"/>
                  </a:cubicBezTo>
                  <a:cubicBezTo>
                    <a:pt x="248" y="261"/>
                    <a:pt x="218" y="243"/>
                    <a:pt x="189" y="222"/>
                  </a:cubicBezTo>
                  <a:cubicBezTo>
                    <a:pt x="108" y="163"/>
                    <a:pt x="44" y="87"/>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24"/>
            <p:cNvSpPr/>
            <p:nvPr/>
          </p:nvSpPr>
          <p:spPr>
            <a:xfrm>
              <a:off x="2420" y="4272"/>
              <a:ext cx="46" cy="48"/>
            </a:xfrm>
            <a:custGeom>
              <a:avLst/>
              <a:gdLst/>
              <a:ahLst/>
              <a:cxnLst/>
              <a:rect l="l" t="t" r="r" b="b"/>
              <a:pathLst>
                <a:path w="28" h="29" extrusionOk="0">
                  <a:moveTo>
                    <a:pt x="0" y="0"/>
                  </a:moveTo>
                  <a:cubicBezTo>
                    <a:pt x="0" y="29"/>
                    <a:pt x="0" y="29"/>
                    <a:pt x="0" y="29"/>
                  </a:cubicBezTo>
                  <a:cubicBezTo>
                    <a:pt x="28" y="29"/>
                    <a:pt x="28" y="29"/>
                    <a:pt x="28" y="29"/>
                  </a:cubicBezTo>
                  <a:cubicBezTo>
                    <a:pt x="18" y="20"/>
                    <a:pt x="9" y="10"/>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24"/>
            <p:cNvSpPr/>
            <p:nvPr/>
          </p:nvSpPr>
          <p:spPr>
            <a:xfrm>
              <a:off x="2420" y="2"/>
              <a:ext cx="920" cy="223"/>
            </a:xfrm>
            <a:custGeom>
              <a:avLst/>
              <a:gdLst/>
              <a:ahLst/>
              <a:cxnLst/>
              <a:rect l="l" t="t" r="r" b="b"/>
              <a:pathLst>
                <a:path w="555" h="134" extrusionOk="0">
                  <a:moveTo>
                    <a:pt x="351" y="0"/>
                  </a:moveTo>
                  <a:cubicBezTo>
                    <a:pt x="313" y="0"/>
                    <a:pt x="275" y="3"/>
                    <a:pt x="237" y="9"/>
                  </a:cubicBezTo>
                  <a:cubicBezTo>
                    <a:pt x="153" y="22"/>
                    <a:pt x="73" y="50"/>
                    <a:pt x="0" y="91"/>
                  </a:cubicBezTo>
                  <a:cubicBezTo>
                    <a:pt x="0" y="134"/>
                    <a:pt x="0" y="134"/>
                    <a:pt x="0" y="134"/>
                  </a:cubicBezTo>
                  <a:cubicBezTo>
                    <a:pt x="73" y="90"/>
                    <a:pt x="155" y="59"/>
                    <a:pt x="243" y="45"/>
                  </a:cubicBezTo>
                  <a:cubicBezTo>
                    <a:pt x="279" y="40"/>
                    <a:pt x="314" y="37"/>
                    <a:pt x="349" y="37"/>
                  </a:cubicBezTo>
                  <a:cubicBezTo>
                    <a:pt x="420" y="37"/>
                    <a:pt x="489" y="48"/>
                    <a:pt x="555" y="69"/>
                  </a:cubicBezTo>
                  <a:cubicBezTo>
                    <a:pt x="555" y="30"/>
                    <a:pt x="555" y="30"/>
                    <a:pt x="555" y="30"/>
                  </a:cubicBezTo>
                  <a:cubicBezTo>
                    <a:pt x="489" y="10"/>
                    <a:pt x="420" y="0"/>
                    <a:pt x="351"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24"/>
            <p:cNvSpPr/>
            <p:nvPr/>
          </p:nvSpPr>
          <p:spPr>
            <a:xfrm>
              <a:off x="3118" y="2255"/>
              <a:ext cx="106" cy="108"/>
            </a:xfrm>
            <a:custGeom>
              <a:avLst/>
              <a:gdLst/>
              <a:ahLst/>
              <a:cxnLst/>
              <a:rect l="l" t="t" r="r" b="b"/>
              <a:pathLst>
                <a:path w="64" h="65" extrusionOk="0">
                  <a:moveTo>
                    <a:pt x="55" y="0"/>
                  </a:moveTo>
                  <a:cubicBezTo>
                    <a:pt x="37" y="3"/>
                    <a:pt x="37" y="3"/>
                    <a:pt x="37" y="3"/>
                  </a:cubicBezTo>
                  <a:cubicBezTo>
                    <a:pt x="34" y="4"/>
                    <a:pt x="31" y="4"/>
                    <a:pt x="28" y="5"/>
                  </a:cubicBezTo>
                  <a:cubicBezTo>
                    <a:pt x="25" y="5"/>
                    <a:pt x="21" y="6"/>
                    <a:pt x="18" y="6"/>
                  </a:cubicBezTo>
                  <a:cubicBezTo>
                    <a:pt x="0" y="9"/>
                    <a:pt x="0" y="9"/>
                    <a:pt x="0" y="9"/>
                  </a:cubicBezTo>
                  <a:cubicBezTo>
                    <a:pt x="3" y="27"/>
                    <a:pt x="3" y="27"/>
                    <a:pt x="3" y="27"/>
                  </a:cubicBezTo>
                  <a:cubicBezTo>
                    <a:pt x="4" y="30"/>
                    <a:pt x="4" y="34"/>
                    <a:pt x="5" y="37"/>
                  </a:cubicBezTo>
                  <a:cubicBezTo>
                    <a:pt x="5" y="40"/>
                    <a:pt x="6" y="43"/>
                    <a:pt x="6" y="46"/>
                  </a:cubicBezTo>
                  <a:cubicBezTo>
                    <a:pt x="9" y="65"/>
                    <a:pt x="9" y="65"/>
                    <a:pt x="9" y="65"/>
                  </a:cubicBezTo>
                  <a:cubicBezTo>
                    <a:pt x="27" y="62"/>
                    <a:pt x="27" y="62"/>
                    <a:pt x="27" y="62"/>
                  </a:cubicBezTo>
                  <a:cubicBezTo>
                    <a:pt x="30" y="61"/>
                    <a:pt x="33" y="61"/>
                    <a:pt x="36" y="60"/>
                  </a:cubicBezTo>
                  <a:cubicBezTo>
                    <a:pt x="36" y="60"/>
                    <a:pt x="36" y="60"/>
                    <a:pt x="36" y="60"/>
                  </a:cubicBezTo>
                  <a:cubicBezTo>
                    <a:pt x="40" y="60"/>
                    <a:pt x="43" y="59"/>
                    <a:pt x="46" y="59"/>
                  </a:cubicBezTo>
                  <a:cubicBezTo>
                    <a:pt x="64" y="56"/>
                    <a:pt x="64" y="56"/>
                    <a:pt x="64" y="56"/>
                  </a:cubicBezTo>
                  <a:cubicBezTo>
                    <a:pt x="61" y="38"/>
                    <a:pt x="61" y="38"/>
                    <a:pt x="61" y="38"/>
                  </a:cubicBezTo>
                  <a:cubicBezTo>
                    <a:pt x="60" y="34"/>
                    <a:pt x="60" y="31"/>
                    <a:pt x="59" y="28"/>
                  </a:cubicBezTo>
                  <a:cubicBezTo>
                    <a:pt x="59" y="25"/>
                    <a:pt x="58" y="22"/>
                    <a:pt x="58" y="19"/>
                  </a:cubicBezTo>
                  <a:cubicBezTo>
                    <a:pt x="55" y="0"/>
                    <a:pt x="55" y="0"/>
                    <a:pt x="55"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24"/>
            <p:cNvSpPr/>
            <p:nvPr/>
          </p:nvSpPr>
          <p:spPr>
            <a:xfrm>
              <a:off x="2690" y="2769"/>
              <a:ext cx="650" cy="1228"/>
            </a:xfrm>
            <a:custGeom>
              <a:avLst/>
              <a:gdLst/>
              <a:ahLst/>
              <a:cxnLst/>
              <a:rect l="l" t="t" r="r" b="b"/>
              <a:pathLst>
                <a:path w="392" h="739" extrusionOk="0">
                  <a:moveTo>
                    <a:pt x="391" y="0"/>
                  </a:moveTo>
                  <a:cubicBezTo>
                    <a:pt x="372" y="0"/>
                    <a:pt x="353" y="1"/>
                    <a:pt x="334" y="4"/>
                  </a:cubicBezTo>
                  <a:cubicBezTo>
                    <a:pt x="136" y="36"/>
                    <a:pt x="0" y="226"/>
                    <a:pt x="31" y="427"/>
                  </a:cubicBezTo>
                  <a:cubicBezTo>
                    <a:pt x="46" y="524"/>
                    <a:pt x="98" y="610"/>
                    <a:pt x="177" y="668"/>
                  </a:cubicBezTo>
                  <a:cubicBezTo>
                    <a:pt x="240" y="714"/>
                    <a:pt x="314" y="739"/>
                    <a:pt x="390" y="739"/>
                  </a:cubicBezTo>
                  <a:cubicBezTo>
                    <a:pt x="391" y="739"/>
                    <a:pt x="391" y="739"/>
                    <a:pt x="392" y="739"/>
                  </a:cubicBezTo>
                  <a:cubicBezTo>
                    <a:pt x="392" y="702"/>
                    <a:pt x="392" y="702"/>
                    <a:pt x="392" y="702"/>
                  </a:cubicBezTo>
                  <a:cubicBezTo>
                    <a:pt x="391" y="702"/>
                    <a:pt x="391" y="702"/>
                    <a:pt x="390" y="702"/>
                  </a:cubicBezTo>
                  <a:cubicBezTo>
                    <a:pt x="321" y="702"/>
                    <a:pt x="255" y="680"/>
                    <a:pt x="198" y="638"/>
                  </a:cubicBezTo>
                  <a:cubicBezTo>
                    <a:pt x="127" y="586"/>
                    <a:pt x="80" y="509"/>
                    <a:pt x="67" y="421"/>
                  </a:cubicBezTo>
                  <a:cubicBezTo>
                    <a:pt x="38" y="240"/>
                    <a:pt x="161" y="69"/>
                    <a:pt x="340" y="41"/>
                  </a:cubicBezTo>
                  <a:cubicBezTo>
                    <a:pt x="357" y="38"/>
                    <a:pt x="374" y="36"/>
                    <a:pt x="391" y="36"/>
                  </a:cubicBezTo>
                  <a:cubicBezTo>
                    <a:pt x="392" y="36"/>
                    <a:pt x="392" y="36"/>
                    <a:pt x="392" y="36"/>
                  </a:cubicBezTo>
                  <a:cubicBezTo>
                    <a:pt x="392" y="0"/>
                    <a:pt x="392" y="0"/>
                    <a:pt x="392" y="0"/>
                  </a:cubicBezTo>
                  <a:cubicBezTo>
                    <a:pt x="392" y="0"/>
                    <a:pt x="391" y="0"/>
                    <a:pt x="391"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24"/>
            <p:cNvSpPr/>
            <p:nvPr/>
          </p:nvSpPr>
          <p:spPr>
            <a:xfrm>
              <a:off x="2420" y="612"/>
              <a:ext cx="920" cy="1235"/>
            </a:xfrm>
            <a:custGeom>
              <a:avLst/>
              <a:gdLst/>
              <a:ahLst/>
              <a:cxnLst/>
              <a:rect l="l" t="t" r="r" b="b"/>
              <a:pathLst>
                <a:path w="555" h="743" extrusionOk="0">
                  <a:moveTo>
                    <a:pt x="352" y="0"/>
                  </a:moveTo>
                  <a:cubicBezTo>
                    <a:pt x="333" y="0"/>
                    <a:pt x="314" y="2"/>
                    <a:pt x="295" y="5"/>
                  </a:cubicBezTo>
                  <a:cubicBezTo>
                    <a:pt x="199" y="20"/>
                    <a:pt x="115" y="73"/>
                    <a:pt x="57" y="153"/>
                  </a:cubicBezTo>
                  <a:cubicBezTo>
                    <a:pt x="32" y="188"/>
                    <a:pt x="14" y="227"/>
                    <a:pt x="2" y="267"/>
                  </a:cubicBezTo>
                  <a:cubicBezTo>
                    <a:pt x="2" y="476"/>
                    <a:pt x="2" y="476"/>
                    <a:pt x="2" y="476"/>
                  </a:cubicBezTo>
                  <a:cubicBezTo>
                    <a:pt x="25" y="555"/>
                    <a:pt x="72" y="623"/>
                    <a:pt x="137" y="672"/>
                  </a:cubicBezTo>
                  <a:cubicBezTo>
                    <a:pt x="200" y="719"/>
                    <a:pt x="275" y="743"/>
                    <a:pt x="351" y="743"/>
                  </a:cubicBezTo>
                  <a:cubicBezTo>
                    <a:pt x="370" y="743"/>
                    <a:pt x="389" y="742"/>
                    <a:pt x="408" y="739"/>
                  </a:cubicBezTo>
                  <a:cubicBezTo>
                    <a:pt x="462" y="730"/>
                    <a:pt x="511" y="710"/>
                    <a:pt x="555" y="680"/>
                  </a:cubicBezTo>
                  <a:cubicBezTo>
                    <a:pt x="555" y="634"/>
                    <a:pt x="555" y="634"/>
                    <a:pt x="555" y="634"/>
                  </a:cubicBezTo>
                  <a:cubicBezTo>
                    <a:pt x="511" y="670"/>
                    <a:pt x="459" y="693"/>
                    <a:pt x="403" y="702"/>
                  </a:cubicBezTo>
                  <a:cubicBezTo>
                    <a:pt x="385" y="705"/>
                    <a:pt x="368" y="706"/>
                    <a:pt x="351" y="706"/>
                  </a:cubicBezTo>
                  <a:cubicBezTo>
                    <a:pt x="282" y="706"/>
                    <a:pt x="215" y="684"/>
                    <a:pt x="159" y="642"/>
                  </a:cubicBezTo>
                  <a:cubicBezTo>
                    <a:pt x="88" y="590"/>
                    <a:pt x="41" y="512"/>
                    <a:pt x="28" y="424"/>
                  </a:cubicBezTo>
                  <a:cubicBezTo>
                    <a:pt x="0" y="242"/>
                    <a:pt x="122" y="70"/>
                    <a:pt x="300" y="41"/>
                  </a:cubicBezTo>
                  <a:cubicBezTo>
                    <a:pt x="318" y="39"/>
                    <a:pt x="335" y="37"/>
                    <a:pt x="352" y="37"/>
                  </a:cubicBezTo>
                  <a:cubicBezTo>
                    <a:pt x="427" y="37"/>
                    <a:pt x="498" y="64"/>
                    <a:pt x="555" y="110"/>
                  </a:cubicBezTo>
                  <a:cubicBezTo>
                    <a:pt x="555" y="64"/>
                    <a:pt x="555" y="64"/>
                    <a:pt x="555" y="64"/>
                  </a:cubicBezTo>
                  <a:cubicBezTo>
                    <a:pt x="496" y="24"/>
                    <a:pt x="426" y="0"/>
                    <a:pt x="352"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24"/>
            <p:cNvSpPr/>
            <p:nvPr/>
          </p:nvSpPr>
          <p:spPr>
            <a:xfrm>
              <a:off x="2420" y="489"/>
              <a:ext cx="920" cy="409"/>
            </a:xfrm>
            <a:custGeom>
              <a:avLst/>
              <a:gdLst/>
              <a:ahLst/>
              <a:cxnLst/>
              <a:rect l="l" t="t" r="r" b="b"/>
              <a:pathLst>
                <a:path w="555" h="246" extrusionOk="0">
                  <a:moveTo>
                    <a:pt x="350" y="0"/>
                  </a:moveTo>
                  <a:cubicBezTo>
                    <a:pt x="328" y="0"/>
                    <a:pt x="305" y="2"/>
                    <a:pt x="282" y="6"/>
                  </a:cubicBezTo>
                  <a:cubicBezTo>
                    <a:pt x="168" y="24"/>
                    <a:pt x="68" y="86"/>
                    <a:pt x="0" y="179"/>
                  </a:cubicBezTo>
                  <a:cubicBezTo>
                    <a:pt x="0" y="246"/>
                    <a:pt x="0" y="246"/>
                    <a:pt x="0" y="246"/>
                  </a:cubicBezTo>
                  <a:cubicBezTo>
                    <a:pt x="7" y="232"/>
                    <a:pt x="16" y="218"/>
                    <a:pt x="26" y="205"/>
                  </a:cubicBezTo>
                  <a:cubicBezTo>
                    <a:pt x="89" y="117"/>
                    <a:pt x="182" y="59"/>
                    <a:pt x="287" y="42"/>
                  </a:cubicBezTo>
                  <a:cubicBezTo>
                    <a:pt x="308" y="39"/>
                    <a:pt x="330" y="37"/>
                    <a:pt x="350" y="37"/>
                  </a:cubicBezTo>
                  <a:cubicBezTo>
                    <a:pt x="424" y="37"/>
                    <a:pt x="494" y="58"/>
                    <a:pt x="555" y="95"/>
                  </a:cubicBezTo>
                  <a:cubicBezTo>
                    <a:pt x="555" y="52"/>
                    <a:pt x="555" y="52"/>
                    <a:pt x="555" y="52"/>
                  </a:cubicBezTo>
                  <a:cubicBezTo>
                    <a:pt x="493" y="19"/>
                    <a:pt x="423" y="0"/>
                    <a:pt x="35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24"/>
            <p:cNvSpPr/>
            <p:nvPr/>
          </p:nvSpPr>
          <p:spPr>
            <a:xfrm>
              <a:off x="2420" y="1560"/>
              <a:ext cx="920" cy="407"/>
            </a:xfrm>
            <a:custGeom>
              <a:avLst/>
              <a:gdLst/>
              <a:ahLst/>
              <a:cxnLst/>
              <a:rect l="l" t="t" r="r" b="b"/>
              <a:pathLst>
                <a:path w="555" h="245" extrusionOk="0">
                  <a:moveTo>
                    <a:pt x="0" y="0"/>
                  </a:moveTo>
                  <a:cubicBezTo>
                    <a:pt x="0" y="67"/>
                    <a:pt x="0" y="67"/>
                    <a:pt x="0" y="67"/>
                  </a:cubicBezTo>
                  <a:cubicBezTo>
                    <a:pt x="26" y="102"/>
                    <a:pt x="57" y="133"/>
                    <a:pt x="93" y="160"/>
                  </a:cubicBezTo>
                  <a:cubicBezTo>
                    <a:pt x="168" y="216"/>
                    <a:pt x="257" y="245"/>
                    <a:pt x="349" y="245"/>
                  </a:cubicBezTo>
                  <a:cubicBezTo>
                    <a:pt x="372" y="245"/>
                    <a:pt x="395" y="243"/>
                    <a:pt x="418" y="240"/>
                  </a:cubicBezTo>
                  <a:cubicBezTo>
                    <a:pt x="467" y="232"/>
                    <a:pt x="513" y="216"/>
                    <a:pt x="555" y="194"/>
                  </a:cubicBezTo>
                  <a:cubicBezTo>
                    <a:pt x="555" y="151"/>
                    <a:pt x="555" y="151"/>
                    <a:pt x="555" y="151"/>
                  </a:cubicBezTo>
                  <a:cubicBezTo>
                    <a:pt x="512" y="178"/>
                    <a:pt x="464" y="195"/>
                    <a:pt x="412" y="203"/>
                  </a:cubicBezTo>
                  <a:cubicBezTo>
                    <a:pt x="391" y="207"/>
                    <a:pt x="370" y="208"/>
                    <a:pt x="349" y="208"/>
                  </a:cubicBezTo>
                  <a:cubicBezTo>
                    <a:pt x="265" y="208"/>
                    <a:pt x="183" y="182"/>
                    <a:pt x="114" y="130"/>
                  </a:cubicBezTo>
                  <a:cubicBezTo>
                    <a:pt x="66" y="95"/>
                    <a:pt x="28" y="51"/>
                    <a:pt x="0"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24"/>
            <p:cNvSpPr/>
            <p:nvPr/>
          </p:nvSpPr>
          <p:spPr>
            <a:xfrm>
              <a:off x="2614" y="858"/>
              <a:ext cx="726" cy="745"/>
            </a:xfrm>
            <a:custGeom>
              <a:avLst/>
              <a:gdLst/>
              <a:ahLst/>
              <a:cxnLst/>
              <a:rect l="l" t="t" r="r" b="b"/>
              <a:pathLst>
                <a:path w="438" h="448" extrusionOk="0">
                  <a:moveTo>
                    <a:pt x="235" y="411"/>
                  </a:moveTo>
                  <a:cubicBezTo>
                    <a:pt x="196" y="411"/>
                    <a:pt x="159" y="399"/>
                    <a:pt x="127" y="375"/>
                  </a:cubicBezTo>
                  <a:cubicBezTo>
                    <a:pt x="88" y="346"/>
                    <a:pt x="62" y="302"/>
                    <a:pt x="54" y="253"/>
                  </a:cubicBezTo>
                  <a:cubicBezTo>
                    <a:pt x="38" y="151"/>
                    <a:pt x="107" y="55"/>
                    <a:pt x="207" y="39"/>
                  </a:cubicBezTo>
                  <a:cubicBezTo>
                    <a:pt x="216" y="37"/>
                    <a:pt x="226" y="37"/>
                    <a:pt x="235" y="37"/>
                  </a:cubicBezTo>
                  <a:cubicBezTo>
                    <a:pt x="324" y="37"/>
                    <a:pt x="402" y="103"/>
                    <a:pt x="416" y="195"/>
                  </a:cubicBezTo>
                  <a:cubicBezTo>
                    <a:pt x="432" y="297"/>
                    <a:pt x="364" y="393"/>
                    <a:pt x="264" y="409"/>
                  </a:cubicBezTo>
                  <a:cubicBezTo>
                    <a:pt x="254" y="410"/>
                    <a:pt x="244" y="411"/>
                    <a:pt x="235" y="411"/>
                  </a:cubicBezTo>
                  <a:moveTo>
                    <a:pt x="235" y="0"/>
                  </a:moveTo>
                  <a:cubicBezTo>
                    <a:pt x="224" y="0"/>
                    <a:pt x="212" y="1"/>
                    <a:pt x="201" y="3"/>
                  </a:cubicBezTo>
                  <a:cubicBezTo>
                    <a:pt x="81" y="22"/>
                    <a:pt x="0" y="137"/>
                    <a:pt x="18" y="259"/>
                  </a:cubicBezTo>
                  <a:cubicBezTo>
                    <a:pt x="27" y="318"/>
                    <a:pt x="59" y="370"/>
                    <a:pt x="106" y="405"/>
                  </a:cubicBezTo>
                  <a:cubicBezTo>
                    <a:pt x="144" y="433"/>
                    <a:pt x="189" y="448"/>
                    <a:pt x="235" y="448"/>
                  </a:cubicBezTo>
                  <a:cubicBezTo>
                    <a:pt x="246" y="448"/>
                    <a:pt x="258" y="447"/>
                    <a:pt x="269" y="445"/>
                  </a:cubicBezTo>
                  <a:cubicBezTo>
                    <a:pt x="348" y="432"/>
                    <a:pt x="410" y="379"/>
                    <a:pt x="438" y="309"/>
                  </a:cubicBezTo>
                  <a:cubicBezTo>
                    <a:pt x="438" y="138"/>
                    <a:pt x="438" y="138"/>
                    <a:pt x="438" y="138"/>
                  </a:cubicBezTo>
                  <a:cubicBezTo>
                    <a:pt x="404" y="55"/>
                    <a:pt x="324" y="0"/>
                    <a:pt x="235"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24"/>
            <p:cNvSpPr/>
            <p:nvPr/>
          </p:nvSpPr>
          <p:spPr>
            <a:xfrm>
              <a:off x="2501" y="737"/>
              <a:ext cx="839" cy="986"/>
            </a:xfrm>
            <a:custGeom>
              <a:avLst/>
              <a:gdLst/>
              <a:ahLst/>
              <a:cxnLst/>
              <a:rect l="l" t="t" r="r" b="b"/>
              <a:pathLst>
                <a:path w="506" h="593" extrusionOk="0">
                  <a:moveTo>
                    <a:pt x="303" y="0"/>
                  </a:moveTo>
                  <a:cubicBezTo>
                    <a:pt x="287" y="0"/>
                    <a:pt x="272" y="1"/>
                    <a:pt x="256" y="4"/>
                  </a:cubicBezTo>
                  <a:cubicBezTo>
                    <a:pt x="179" y="16"/>
                    <a:pt x="111" y="58"/>
                    <a:pt x="65" y="122"/>
                  </a:cubicBezTo>
                  <a:cubicBezTo>
                    <a:pt x="19" y="186"/>
                    <a:pt x="0" y="265"/>
                    <a:pt x="12" y="343"/>
                  </a:cubicBezTo>
                  <a:cubicBezTo>
                    <a:pt x="35" y="488"/>
                    <a:pt x="160" y="593"/>
                    <a:pt x="302" y="593"/>
                  </a:cubicBezTo>
                  <a:cubicBezTo>
                    <a:pt x="317" y="593"/>
                    <a:pt x="332" y="591"/>
                    <a:pt x="348" y="589"/>
                  </a:cubicBezTo>
                  <a:cubicBezTo>
                    <a:pt x="410" y="579"/>
                    <a:pt x="464" y="550"/>
                    <a:pt x="506" y="509"/>
                  </a:cubicBezTo>
                  <a:cubicBezTo>
                    <a:pt x="506" y="454"/>
                    <a:pt x="506" y="454"/>
                    <a:pt x="506" y="454"/>
                  </a:cubicBezTo>
                  <a:cubicBezTo>
                    <a:pt x="467" y="505"/>
                    <a:pt x="410" y="542"/>
                    <a:pt x="342" y="553"/>
                  </a:cubicBezTo>
                  <a:cubicBezTo>
                    <a:pt x="328" y="555"/>
                    <a:pt x="315" y="556"/>
                    <a:pt x="302" y="556"/>
                  </a:cubicBezTo>
                  <a:cubicBezTo>
                    <a:pt x="178" y="556"/>
                    <a:pt x="68" y="465"/>
                    <a:pt x="48" y="337"/>
                  </a:cubicBezTo>
                  <a:cubicBezTo>
                    <a:pt x="37" y="269"/>
                    <a:pt x="54" y="200"/>
                    <a:pt x="94" y="144"/>
                  </a:cubicBezTo>
                  <a:cubicBezTo>
                    <a:pt x="135" y="88"/>
                    <a:pt x="194" y="51"/>
                    <a:pt x="262" y="40"/>
                  </a:cubicBezTo>
                  <a:cubicBezTo>
                    <a:pt x="275" y="38"/>
                    <a:pt x="289" y="37"/>
                    <a:pt x="302" y="37"/>
                  </a:cubicBezTo>
                  <a:cubicBezTo>
                    <a:pt x="356" y="37"/>
                    <a:pt x="409" y="54"/>
                    <a:pt x="453" y="87"/>
                  </a:cubicBezTo>
                  <a:cubicBezTo>
                    <a:pt x="473" y="102"/>
                    <a:pt x="491" y="119"/>
                    <a:pt x="506" y="139"/>
                  </a:cubicBezTo>
                  <a:cubicBezTo>
                    <a:pt x="506" y="84"/>
                    <a:pt x="506" y="84"/>
                    <a:pt x="506" y="84"/>
                  </a:cubicBezTo>
                  <a:cubicBezTo>
                    <a:pt x="496" y="74"/>
                    <a:pt x="486" y="65"/>
                    <a:pt x="474" y="57"/>
                  </a:cubicBezTo>
                  <a:cubicBezTo>
                    <a:pt x="424" y="20"/>
                    <a:pt x="364" y="0"/>
                    <a:pt x="303"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4"/>
            <p:cNvSpPr/>
            <p:nvPr/>
          </p:nvSpPr>
          <p:spPr>
            <a:xfrm>
              <a:off x="3201" y="3257"/>
              <a:ext cx="139" cy="255"/>
            </a:xfrm>
            <a:custGeom>
              <a:avLst/>
              <a:gdLst/>
              <a:ahLst/>
              <a:cxnLst/>
              <a:rect l="l" t="t" r="r" b="b"/>
              <a:pathLst>
                <a:path w="84" h="153" extrusionOk="0">
                  <a:moveTo>
                    <a:pt x="81" y="0"/>
                  </a:moveTo>
                  <a:cubicBezTo>
                    <a:pt x="77" y="0"/>
                    <a:pt x="73" y="1"/>
                    <a:pt x="69" y="1"/>
                  </a:cubicBezTo>
                  <a:cubicBezTo>
                    <a:pt x="28" y="8"/>
                    <a:pt x="0" y="47"/>
                    <a:pt x="6" y="89"/>
                  </a:cubicBezTo>
                  <a:cubicBezTo>
                    <a:pt x="9" y="109"/>
                    <a:pt x="20" y="126"/>
                    <a:pt x="37" y="139"/>
                  </a:cubicBezTo>
                  <a:cubicBezTo>
                    <a:pt x="50" y="148"/>
                    <a:pt x="65" y="153"/>
                    <a:pt x="81" y="153"/>
                  </a:cubicBezTo>
                  <a:cubicBezTo>
                    <a:pt x="82" y="153"/>
                    <a:pt x="83" y="153"/>
                    <a:pt x="84" y="153"/>
                  </a:cubicBezTo>
                  <a:cubicBezTo>
                    <a:pt x="84" y="116"/>
                    <a:pt x="84" y="116"/>
                    <a:pt x="84" y="116"/>
                  </a:cubicBezTo>
                  <a:cubicBezTo>
                    <a:pt x="83" y="116"/>
                    <a:pt x="82" y="116"/>
                    <a:pt x="81" y="116"/>
                  </a:cubicBezTo>
                  <a:cubicBezTo>
                    <a:pt x="62" y="116"/>
                    <a:pt x="45" y="102"/>
                    <a:pt x="42" y="83"/>
                  </a:cubicBezTo>
                  <a:cubicBezTo>
                    <a:pt x="39" y="61"/>
                    <a:pt x="54" y="41"/>
                    <a:pt x="75" y="38"/>
                  </a:cubicBezTo>
                  <a:cubicBezTo>
                    <a:pt x="77" y="37"/>
                    <a:pt x="79" y="37"/>
                    <a:pt x="81" y="37"/>
                  </a:cubicBezTo>
                  <a:cubicBezTo>
                    <a:pt x="82" y="37"/>
                    <a:pt x="83" y="37"/>
                    <a:pt x="84" y="37"/>
                  </a:cubicBezTo>
                  <a:cubicBezTo>
                    <a:pt x="84" y="1"/>
                    <a:pt x="84" y="1"/>
                    <a:pt x="84" y="1"/>
                  </a:cubicBezTo>
                  <a:cubicBezTo>
                    <a:pt x="83" y="1"/>
                    <a:pt x="82" y="0"/>
                    <a:pt x="81"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24"/>
            <p:cNvSpPr/>
            <p:nvPr/>
          </p:nvSpPr>
          <p:spPr>
            <a:xfrm>
              <a:off x="2813" y="2890"/>
              <a:ext cx="527" cy="988"/>
            </a:xfrm>
            <a:custGeom>
              <a:avLst/>
              <a:gdLst/>
              <a:ahLst/>
              <a:cxnLst/>
              <a:rect l="l" t="t" r="r" b="b"/>
              <a:pathLst>
                <a:path w="318" h="594" extrusionOk="0">
                  <a:moveTo>
                    <a:pt x="315" y="0"/>
                  </a:moveTo>
                  <a:cubicBezTo>
                    <a:pt x="300" y="0"/>
                    <a:pt x="285" y="1"/>
                    <a:pt x="270" y="4"/>
                  </a:cubicBezTo>
                  <a:cubicBezTo>
                    <a:pt x="110" y="29"/>
                    <a:pt x="0" y="182"/>
                    <a:pt x="25" y="343"/>
                  </a:cubicBezTo>
                  <a:cubicBezTo>
                    <a:pt x="38" y="421"/>
                    <a:pt x="79" y="490"/>
                    <a:pt x="143" y="537"/>
                  </a:cubicBezTo>
                  <a:cubicBezTo>
                    <a:pt x="193" y="574"/>
                    <a:pt x="253" y="594"/>
                    <a:pt x="315" y="594"/>
                  </a:cubicBezTo>
                  <a:cubicBezTo>
                    <a:pt x="316" y="594"/>
                    <a:pt x="317" y="594"/>
                    <a:pt x="318" y="594"/>
                  </a:cubicBezTo>
                  <a:cubicBezTo>
                    <a:pt x="318" y="557"/>
                    <a:pt x="318" y="557"/>
                    <a:pt x="318" y="557"/>
                  </a:cubicBezTo>
                  <a:cubicBezTo>
                    <a:pt x="317" y="557"/>
                    <a:pt x="316" y="557"/>
                    <a:pt x="315" y="557"/>
                  </a:cubicBezTo>
                  <a:cubicBezTo>
                    <a:pt x="261" y="557"/>
                    <a:pt x="209" y="540"/>
                    <a:pt x="164" y="507"/>
                  </a:cubicBezTo>
                  <a:cubicBezTo>
                    <a:pt x="108" y="466"/>
                    <a:pt x="72" y="406"/>
                    <a:pt x="61" y="338"/>
                  </a:cubicBezTo>
                  <a:cubicBezTo>
                    <a:pt x="51" y="269"/>
                    <a:pt x="67" y="200"/>
                    <a:pt x="107" y="144"/>
                  </a:cubicBezTo>
                  <a:cubicBezTo>
                    <a:pt x="148" y="88"/>
                    <a:pt x="207" y="51"/>
                    <a:pt x="275" y="40"/>
                  </a:cubicBezTo>
                  <a:cubicBezTo>
                    <a:pt x="289" y="38"/>
                    <a:pt x="302" y="37"/>
                    <a:pt x="316" y="37"/>
                  </a:cubicBezTo>
                  <a:cubicBezTo>
                    <a:pt x="316" y="37"/>
                    <a:pt x="317" y="37"/>
                    <a:pt x="318" y="37"/>
                  </a:cubicBezTo>
                  <a:cubicBezTo>
                    <a:pt x="318" y="0"/>
                    <a:pt x="318" y="0"/>
                    <a:pt x="318" y="0"/>
                  </a:cubicBezTo>
                  <a:cubicBezTo>
                    <a:pt x="317" y="0"/>
                    <a:pt x="316" y="0"/>
                    <a:pt x="315"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24"/>
            <p:cNvSpPr/>
            <p:nvPr/>
          </p:nvSpPr>
          <p:spPr>
            <a:xfrm>
              <a:off x="2742" y="979"/>
              <a:ext cx="512" cy="498"/>
            </a:xfrm>
            <a:custGeom>
              <a:avLst/>
              <a:gdLst/>
              <a:ahLst/>
              <a:cxnLst/>
              <a:rect l="l" t="t" r="r" b="b"/>
              <a:pathLst>
                <a:path w="309" h="299" extrusionOk="0">
                  <a:moveTo>
                    <a:pt x="158" y="262"/>
                  </a:moveTo>
                  <a:cubicBezTo>
                    <a:pt x="104" y="262"/>
                    <a:pt x="57" y="223"/>
                    <a:pt x="49" y="167"/>
                  </a:cubicBezTo>
                  <a:cubicBezTo>
                    <a:pt x="39" y="106"/>
                    <a:pt x="80" y="48"/>
                    <a:pt x="141" y="39"/>
                  </a:cubicBezTo>
                  <a:cubicBezTo>
                    <a:pt x="146" y="38"/>
                    <a:pt x="152" y="37"/>
                    <a:pt x="158" y="37"/>
                  </a:cubicBezTo>
                  <a:cubicBezTo>
                    <a:pt x="211" y="37"/>
                    <a:pt x="259" y="77"/>
                    <a:pt x="267" y="132"/>
                  </a:cubicBezTo>
                  <a:cubicBezTo>
                    <a:pt x="272" y="162"/>
                    <a:pt x="265" y="192"/>
                    <a:pt x="247" y="216"/>
                  </a:cubicBezTo>
                  <a:cubicBezTo>
                    <a:pt x="230" y="240"/>
                    <a:pt x="204" y="256"/>
                    <a:pt x="175" y="261"/>
                  </a:cubicBezTo>
                  <a:cubicBezTo>
                    <a:pt x="169" y="262"/>
                    <a:pt x="163" y="262"/>
                    <a:pt x="158" y="262"/>
                  </a:cubicBezTo>
                  <a:moveTo>
                    <a:pt x="158" y="0"/>
                  </a:moveTo>
                  <a:cubicBezTo>
                    <a:pt x="150" y="0"/>
                    <a:pt x="143" y="1"/>
                    <a:pt x="135" y="2"/>
                  </a:cubicBezTo>
                  <a:cubicBezTo>
                    <a:pt x="55" y="15"/>
                    <a:pt x="0" y="92"/>
                    <a:pt x="13" y="173"/>
                  </a:cubicBezTo>
                  <a:cubicBezTo>
                    <a:pt x="24" y="247"/>
                    <a:pt x="87" y="299"/>
                    <a:pt x="158" y="299"/>
                  </a:cubicBezTo>
                  <a:cubicBezTo>
                    <a:pt x="165" y="299"/>
                    <a:pt x="173" y="299"/>
                    <a:pt x="181" y="297"/>
                  </a:cubicBezTo>
                  <a:cubicBezTo>
                    <a:pt x="219" y="291"/>
                    <a:pt x="253" y="270"/>
                    <a:pt x="276" y="238"/>
                  </a:cubicBezTo>
                  <a:cubicBezTo>
                    <a:pt x="299" y="205"/>
                    <a:pt x="309" y="166"/>
                    <a:pt x="303" y="127"/>
                  </a:cubicBezTo>
                  <a:cubicBezTo>
                    <a:pt x="291" y="53"/>
                    <a:pt x="229" y="0"/>
                    <a:pt x="158"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24"/>
            <p:cNvSpPr/>
            <p:nvPr/>
          </p:nvSpPr>
          <p:spPr>
            <a:xfrm>
              <a:off x="2960" y="3013"/>
              <a:ext cx="380" cy="745"/>
            </a:xfrm>
            <a:custGeom>
              <a:avLst/>
              <a:gdLst/>
              <a:ahLst/>
              <a:cxnLst/>
              <a:rect l="l" t="t" r="r" b="b"/>
              <a:pathLst>
                <a:path w="229" h="448" extrusionOk="0">
                  <a:moveTo>
                    <a:pt x="227" y="0"/>
                  </a:moveTo>
                  <a:cubicBezTo>
                    <a:pt x="215" y="0"/>
                    <a:pt x="204" y="1"/>
                    <a:pt x="192" y="3"/>
                  </a:cubicBezTo>
                  <a:cubicBezTo>
                    <a:pt x="134" y="12"/>
                    <a:pt x="83" y="44"/>
                    <a:pt x="48" y="92"/>
                  </a:cubicBezTo>
                  <a:cubicBezTo>
                    <a:pt x="14" y="140"/>
                    <a:pt x="0" y="200"/>
                    <a:pt x="9" y="259"/>
                  </a:cubicBezTo>
                  <a:cubicBezTo>
                    <a:pt x="18" y="318"/>
                    <a:pt x="49" y="370"/>
                    <a:pt x="97" y="405"/>
                  </a:cubicBezTo>
                  <a:cubicBezTo>
                    <a:pt x="135" y="433"/>
                    <a:pt x="180" y="448"/>
                    <a:pt x="226" y="448"/>
                  </a:cubicBezTo>
                  <a:cubicBezTo>
                    <a:pt x="227" y="448"/>
                    <a:pt x="228" y="448"/>
                    <a:pt x="229" y="448"/>
                  </a:cubicBezTo>
                  <a:cubicBezTo>
                    <a:pt x="229" y="411"/>
                    <a:pt x="229" y="411"/>
                    <a:pt x="229" y="411"/>
                  </a:cubicBezTo>
                  <a:cubicBezTo>
                    <a:pt x="228" y="411"/>
                    <a:pt x="227" y="411"/>
                    <a:pt x="226" y="411"/>
                  </a:cubicBezTo>
                  <a:cubicBezTo>
                    <a:pt x="188" y="411"/>
                    <a:pt x="150" y="399"/>
                    <a:pt x="118" y="375"/>
                  </a:cubicBezTo>
                  <a:cubicBezTo>
                    <a:pt x="79" y="346"/>
                    <a:pt x="52" y="302"/>
                    <a:pt x="45" y="253"/>
                  </a:cubicBezTo>
                  <a:cubicBezTo>
                    <a:pt x="37" y="204"/>
                    <a:pt x="49" y="154"/>
                    <a:pt x="78" y="114"/>
                  </a:cubicBezTo>
                  <a:cubicBezTo>
                    <a:pt x="107" y="73"/>
                    <a:pt x="149" y="47"/>
                    <a:pt x="198" y="39"/>
                  </a:cubicBezTo>
                  <a:cubicBezTo>
                    <a:pt x="208" y="37"/>
                    <a:pt x="217" y="37"/>
                    <a:pt x="227" y="37"/>
                  </a:cubicBezTo>
                  <a:cubicBezTo>
                    <a:pt x="228" y="37"/>
                    <a:pt x="228" y="37"/>
                    <a:pt x="229" y="37"/>
                  </a:cubicBezTo>
                  <a:cubicBezTo>
                    <a:pt x="229" y="0"/>
                    <a:pt x="229" y="0"/>
                    <a:pt x="229" y="0"/>
                  </a:cubicBezTo>
                  <a:cubicBezTo>
                    <a:pt x="228" y="0"/>
                    <a:pt x="228" y="0"/>
                    <a:pt x="227"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24"/>
            <p:cNvSpPr/>
            <p:nvPr/>
          </p:nvSpPr>
          <p:spPr>
            <a:xfrm>
              <a:off x="2589" y="2646"/>
              <a:ext cx="751" cy="1476"/>
            </a:xfrm>
            <a:custGeom>
              <a:avLst/>
              <a:gdLst/>
              <a:ahLst/>
              <a:cxnLst/>
              <a:rect l="l" t="t" r="r" b="b"/>
              <a:pathLst>
                <a:path w="453" h="888" extrusionOk="0">
                  <a:moveTo>
                    <a:pt x="452" y="0"/>
                  </a:moveTo>
                  <a:cubicBezTo>
                    <a:pt x="429" y="0"/>
                    <a:pt x="406" y="2"/>
                    <a:pt x="383" y="6"/>
                  </a:cubicBezTo>
                  <a:cubicBezTo>
                    <a:pt x="268" y="24"/>
                    <a:pt x="166" y="87"/>
                    <a:pt x="97" y="183"/>
                  </a:cubicBezTo>
                  <a:cubicBezTo>
                    <a:pt x="28" y="279"/>
                    <a:pt x="0" y="396"/>
                    <a:pt x="19" y="513"/>
                  </a:cubicBezTo>
                  <a:cubicBezTo>
                    <a:pt x="53" y="732"/>
                    <a:pt x="239" y="888"/>
                    <a:pt x="451" y="888"/>
                  </a:cubicBezTo>
                  <a:cubicBezTo>
                    <a:pt x="452" y="888"/>
                    <a:pt x="452" y="888"/>
                    <a:pt x="453" y="888"/>
                  </a:cubicBezTo>
                  <a:cubicBezTo>
                    <a:pt x="453" y="852"/>
                    <a:pt x="453" y="852"/>
                    <a:pt x="453" y="852"/>
                  </a:cubicBezTo>
                  <a:cubicBezTo>
                    <a:pt x="452" y="852"/>
                    <a:pt x="451" y="852"/>
                    <a:pt x="451" y="852"/>
                  </a:cubicBezTo>
                  <a:cubicBezTo>
                    <a:pt x="366" y="852"/>
                    <a:pt x="285" y="825"/>
                    <a:pt x="215" y="773"/>
                  </a:cubicBezTo>
                  <a:cubicBezTo>
                    <a:pt x="128" y="709"/>
                    <a:pt x="71" y="615"/>
                    <a:pt x="54" y="508"/>
                  </a:cubicBezTo>
                  <a:cubicBezTo>
                    <a:pt x="20" y="286"/>
                    <a:pt x="170" y="77"/>
                    <a:pt x="389" y="42"/>
                  </a:cubicBezTo>
                  <a:cubicBezTo>
                    <a:pt x="410" y="39"/>
                    <a:pt x="431" y="37"/>
                    <a:pt x="451" y="37"/>
                  </a:cubicBezTo>
                  <a:cubicBezTo>
                    <a:pt x="452" y="37"/>
                    <a:pt x="452" y="37"/>
                    <a:pt x="453" y="37"/>
                  </a:cubicBezTo>
                  <a:cubicBezTo>
                    <a:pt x="453" y="0"/>
                    <a:pt x="453" y="0"/>
                    <a:pt x="453" y="0"/>
                  </a:cubicBezTo>
                  <a:cubicBezTo>
                    <a:pt x="453" y="0"/>
                    <a:pt x="452" y="0"/>
                    <a:pt x="452"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24"/>
            <p:cNvSpPr/>
            <p:nvPr/>
          </p:nvSpPr>
          <p:spPr>
            <a:xfrm>
              <a:off x="3083" y="3136"/>
              <a:ext cx="257" cy="496"/>
            </a:xfrm>
            <a:custGeom>
              <a:avLst/>
              <a:gdLst/>
              <a:ahLst/>
              <a:cxnLst/>
              <a:rect l="l" t="t" r="r" b="b"/>
              <a:pathLst>
                <a:path w="155" h="298" extrusionOk="0">
                  <a:moveTo>
                    <a:pt x="153" y="0"/>
                  </a:moveTo>
                  <a:cubicBezTo>
                    <a:pt x="145" y="0"/>
                    <a:pt x="137" y="1"/>
                    <a:pt x="130" y="2"/>
                  </a:cubicBezTo>
                  <a:cubicBezTo>
                    <a:pt x="90" y="8"/>
                    <a:pt x="56" y="29"/>
                    <a:pt x="33" y="61"/>
                  </a:cubicBezTo>
                  <a:cubicBezTo>
                    <a:pt x="9" y="94"/>
                    <a:pt x="0" y="133"/>
                    <a:pt x="6" y="172"/>
                  </a:cubicBezTo>
                  <a:cubicBezTo>
                    <a:pt x="18" y="246"/>
                    <a:pt x="81" y="298"/>
                    <a:pt x="153" y="298"/>
                  </a:cubicBezTo>
                  <a:cubicBezTo>
                    <a:pt x="153" y="298"/>
                    <a:pt x="154" y="298"/>
                    <a:pt x="155" y="298"/>
                  </a:cubicBezTo>
                  <a:cubicBezTo>
                    <a:pt x="155" y="261"/>
                    <a:pt x="155" y="261"/>
                    <a:pt x="155" y="261"/>
                  </a:cubicBezTo>
                  <a:cubicBezTo>
                    <a:pt x="154" y="261"/>
                    <a:pt x="153" y="261"/>
                    <a:pt x="152" y="261"/>
                  </a:cubicBezTo>
                  <a:cubicBezTo>
                    <a:pt x="98" y="261"/>
                    <a:pt x="51" y="222"/>
                    <a:pt x="42" y="167"/>
                  </a:cubicBezTo>
                  <a:cubicBezTo>
                    <a:pt x="33" y="105"/>
                    <a:pt x="74" y="48"/>
                    <a:pt x="135" y="38"/>
                  </a:cubicBezTo>
                  <a:cubicBezTo>
                    <a:pt x="141" y="37"/>
                    <a:pt x="147" y="37"/>
                    <a:pt x="153" y="37"/>
                  </a:cubicBezTo>
                  <a:cubicBezTo>
                    <a:pt x="153" y="37"/>
                    <a:pt x="154" y="37"/>
                    <a:pt x="155" y="37"/>
                  </a:cubicBezTo>
                  <a:cubicBezTo>
                    <a:pt x="155" y="0"/>
                    <a:pt x="155" y="0"/>
                    <a:pt x="155" y="0"/>
                  </a:cubicBezTo>
                  <a:cubicBezTo>
                    <a:pt x="154" y="0"/>
                    <a:pt x="153" y="0"/>
                    <a:pt x="153" y="0"/>
                  </a:cubicBezTo>
                </a:path>
              </a:pathLst>
            </a:custGeom>
            <a:solidFill>
              <a:srgbClr val="DAEB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1" name="Google Shape;41;p24"/>
          <p:cNvSpPr/>
          <p:nvPr/>
        </p:nvSpPr>
        <p:spPr>
          <a:xfrm>
            <a:off x="6925563" y="6144351"/>
            <a:ext cx="2218438" cy="7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24"/>
          <p:cNvSpPr txBox="1">
            <a:spLocks noGrp="1"/>
          </p:cNvSpPr>
          <p:nvPr>
            <p:ph type="title"/>
          </p:nvPr>
        </p:nvSpPr>
        <p:spPr>
          <a:xfrm>
            <a:off x="628649" y="788716"/>
            <a:ext cx="675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24"/>
          <p:cNvSpPr txBox="1">
            <a:spLocks noGrp="1"/>
          </p:cNvSpPr>
          <p:nvPr>
            <p:ph type="body" idx="1"/>
          </p:nvPr>
        </p:nvSpPr>
        <p:spPr>
          <a:xfrm>
            <a:off x="628650" y="1825625"/>
            <a:ext cx="6748794" cy="38808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4pPr>
            <a:lvl5pPr marL="2286000" marR="0" lvl="4" indent="-228600" algn="l" rtl="0">
              <a:lnSpc>
                <a:spcPct val="90000"/>
              </a:lnSpc>
              <a:spcBef>
                <a:spcPts val="600"/>
              </a:spcBef>
              <a:spcAft>
                <a:spcPts val="0"/>
              </a:spcAft>
              <a:buClr>
                <a:schemeClr val="lt2"/>
              </a:buClr>
              <a:buSzPts val="2000"/>
              <a:buFont typeface="Arial"/>
              <a:buNone/>
              <a:defRPr sz="2000" b="0" i="0" u="none" strike="noStrike" cap="none">
                <a:solidFill>
                  <a:schemeClr val="lt2"/>
                </a:solidFill>
                <a:latin typeface="Arial"/>
                <a:ea typeface="Arial"/>
                <a:cs typeface="Arial"/>
                <a:sym typeface="Arial"/>
              </a:defRPr>
            </a:lvl5pPr>
            <a:lvl6pPr marL="2743200" marR="0" lvl="5" indent="-228600"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4" name="Google Shape;44;p24"/>
          <p:cNvSpPr txBox="1">
            <a:spLocks noGrp="1"/>
          </p:cNvSpPr>
          <p:nvPr>
            <p:ph type="dt" idx="10"/>
          </p:nvPr>
        </p:nvSpPr>
        <p:spPr>
          <a:xfrm>
            <a:off x="7705726" y="6313875"/>
            <a:ext cx="79920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24"/>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24"/>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grpSp>
        <p:nvGrpSpPr>
          <p:cNvPr id="47" name="Google Shape;47;p24"/>
          <p:cNvGrpSpPr/>
          <p:nvPr/>
        </p:nvGrpSpPr>
        <p:grpSpPr>
          <a:xfrm>
            <a:off x="413796" y="6294205"/>
            <a:ext cx="1269308" cy="365125"/>
            <a:chOff x="528" y="3775"/>
            <a:chExt cx="956" cy="275"/>
          </a:xfrm>
        </p:grpSpPr>
        <p:sp>
          <p:nvSpPr>
            <p:cNvPr id="48" name="Google Shape;48;p24"/>
            <p:cNvSpPr/>
            <p:nvPr/>
          </p:nvSpPr>
          <p:spPr>
            <a:xfrm>
              <a:off x="853" y="3818"/>
              <a:ext cx="64" cy="79"/>
            </a:xfrm>
            <a:custGeom>
              <a:avLst/>
              <a:gdLst/>
              <a:ahLst/>
              <a:cxnLst/>
              <a:rect l="l" t="t" r="r" b="b"/>
              <a:pathLst>
                <a:path w="419" h="520" extrusionOk="0">
                  <a:moveTo>
                    <a:pt x="403" y="42"/>
                  </a:moveTo>
                  <a:cubicBezTo>
                    <a:pt x="404" y="152"/>
                    <a:pt x="404" y="152"/>
                    <a:pt x="404" y="152"/>
                  </a:cubicBezTo>
                  <a:cubicBezTo>
                    <a:pt x="381" y="152"/>
                    <a:pt x="381" y="152"/>
                    <a:pt x="381" y="152"/>
                  </a:cubicBezTo>
                  <a:cubicBezTo>
                    <a:pt x="364" y="70"/>
                    <a:pt x="319" y="26"/>
                    <a:pt x="247" y="26"/>
                  </a:cubicBezTo>
                  <a:cubicBezTo>
                    <a:pt x="142" y="26"/>
                    <a:pt x="92" y="128"/>
                    <a:pt x="92" y="251"/>
                  </a:cubicBezTo>
                  <a:cubicBezTo>
                    <a:pt x="92" y="386"/>
                    <a:pt x="149" y="492"/>
                    <a:pt x="253" y="492"/>
                  </a:cubicBezTo>
                  <a:cubicBezTo>
                    <a:pt x="325" y="492"/>
                    <a:pt x="371" y="450"/>
                    <a:pt x="394" y="348"/>
                  </a:cubicBezTo>
                  <a:cubicBezTo>
                    <a:pt x="419" y="348"/>
                    <a:pt x="419" y="348"/>
                    <a:pt x="419" y="348"/>
                  </a:cubicBezTo>
                  <a:cubicBezTo>
                    <a:pt x="409" y="479"/>
                    <a:pt x="409" y="479"/>
                    <a:pt x="409" y="479"/>
                  </a:cubicBezTo>
                  <a:cubicBezTo>
                    <a:pt x="367" y="504"/>
                    <a:pt x="315" y="520"/>
                    <a:pt x="249" y="520"/>
                  </a:cubicBezTo>
                  <a:cubicBezTo>
                    <a:pt x="96" y="520"/>
                    <a:pt x="0" y="419"/>
                    <a:pt x="0" y="271"/>
                  </a:cubicBezTo>
                  <a:cubicBezTo>
                    <a:pt x="0" y="106"/>
                    <a:pt x="106" y="0"/>
                    <a:pt x="246" y="0"/>
                  </a:cubicBezTo>
                  <a:cubicBezTo>
                    <a:pt x="309" y="0"/>
                    <a:pt x="362" y="16"/>
                    <a:pt x="403" y="42"/>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24"/>
            <p:cNvSpPr/>
            <p:nvPr/>
          </p:nvSpPr>
          <p:spPr>
            <a:xfrm>
              <a:off x="921" y="3811"/>
              <a:ext cx="61" cy="85"/>
            </a:xfrm>
            <a:custGeom>
              <a:avLst/>
              <a:gdLst/>
              <a:ahLst/>
              <a:cxnLst/>
              <a:rect l="l" t="t" r="r" b="b"/>
              <a:pathLst>
                <a:path w="407" h="563" extrusionOk="0">
                  <a:moveTo>
                    <a:pt x="47" y="70"/>
                  </a:moveTo>
                  <a:cubicBezTo>
                    <a:pt x="2" y="46"/>
                    <a:pt x="2" y="46"/>
                    <a:pt x="2" y="46"/>
                  </a:cubicBezTo>
                  <a:cubicBezTo>
                    <a:pt x="2" y="35"/>
                    <a:pt x="2" y="35"/>
                    <a:pt x="2" y="35"/>
                  </a:cubicBezTo>
                  <a:cubicBezTo>
                    <a:pt x="116" y="0"/>
                    <a:pt x="116" y="0"/>
                    <a:pt x="116" y="0"/>
                  </a:cubicBezTo>
                  <a:cubicBezTo>
                    <a:pt x="128" y="0"/>
                    <a:pt x="128" y="0"/>
                    <a:pt x="128" y="0"/>
                  </a:cubicBezTo>
                  <a:cubicBezTo>
                    <a:pt x="128" y="248"/>
                    <a:pt x="128" y="248"/>
                    <a:pt x="128" y="248"/>
                  </a:cubicBezTo>
                  <a:cubicBezTo>
                    <a:pt x="160" y="211"/>
                    <a:pt x="202" y="179"/>
                    <a:pt x="260" y="179"/>
                  </a:cubicBezTo>
                  <a:cubicBezTo>
                    <a:pt x="327" y="179"/>
                    <a:pt x="360" y="219"/>
                    <a:pt x="360" y="297"/>
                  </a:cubicBezTo>
                  <a:cubicBezTo>
                    <a:pt x="360" y="509"/>
                    <a:pt x="360" y="509"/>
                    <a:pt x="360" y="509"/>
                  </a:cubicBezTo>
                  <a:cubicBezTo>
                    <a:pt x="360" y="535"/>
                    <a:pt x="371" y="540"/>
                    <a:pt x="407" y="543"/>
                  </a:cubicBezTo>
                  <a:cubicBezTo>
                    <a:pt x="407" y="563"/>
                    <a:pt x="407" y="563"/>
                    <a:pt x="407" y="563"/>
                  </a:cubicBezTo>
                  <a:cubicBezTo>
                    <a:pt x="232" y="563"/>
                    <a:pt x="232" y="563"/>
                    <a:pt x="232" y="563"/>
                  </a:cubicBezTo>
                  <a:cubicBezTo>
                    <a:pt x="232" y="543"/>
                    <a:pt x="232" y="543"/>
                    <a:pt x="232" y="543"/>
                  </a:cubicBezTo>
                  <a:cubicBezTo>
                    <a:pt x="268" y="540"/>
                    <a:pt x="279" y="535"/>
                    <a:pt x="279" y="509"/>
                  </a:cubicBezTo>
                  <a:cubicBezTo>
                    <a:pt x="279" y="298"/>
                    <a:pt x="279" y="298"/>
                    <a:pt x="279" y="298"/>
                  </a:cubicBezTo>
                  <a:cubicBezTo>
                    <a:pt x="279" y="250"/>
                    <a:pt x="260" y="229"/>
                    <a:pt x="219" y="229"/>
                  </a:cubicBezTo>
                  <a:cubicBezTo>
                    <a:pt x="185" y="229"/>
                    <a:pt x="153" y="246"/>
                    <a:pt x="128" y="266"/>
                  </a:cubicBezTo>
                  <a:cubicBezTo>
                    <a:pt x="128" y="509"/>
                    <a:pt x="128" y="509"/>
                    <a:pt x="128" y="509"/>
                  </a:cubicBezTo>
                  <a:cubicBezTo>
                    <a:pt x="128" y="535"/>
                    <a:pt x="139" y="540"/>
                    <a:pt x="175" y="543"/>
                  </a:cubicBezTo>
                  <a:cubicBezTo>
                    <a:pt x="175" y="563"/>
                    <a:pt x="175" y="563"/>
                    <a:pt x="175" y="563"/>
                  </a:cubicBezTo>
                  <a:cubicBezTo>
                    <a:pt x="0" y="563"/>
                    <a:pt x="0" y="563"/>
                    <a:pt x="0" y="563"/>
                  </a:cubicBezTo>
                  <a:cubicBezTo>
                    <a:pt x="0" y="543"/>
                    <a:pt x="0" y="543"/>
                    <a:pt x="0" y="543"/>
                  </a:cubicBezTo>
                  <a:cubicBezTo>
                    <a:pt x="36" y="540"/>
                    <a:pt x="47" y="535"/>
                    <a:pt x="47" y="509"/>
                  </a:cubicBezTo>
                  <a:lnTo>
                    <a:pt x="47" y="7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 name="Google Shape;50;p24"/>
            <p:cNvSpPr/>
            <p:nvPr/>
          </p:nvSpPr>
          <p:spPr>
            <a:xfrm>
              <a:off x="987" y="3838"/>
              <a:ext cx="53" cy="59"/>
            </a:xfrm>
            <a:custGeom>
              <a:avLst/>
              <a:gdLst/>
              <a:ahLst/>
              <a:cxnLst/>
              <a:rect l="l" t="t" r="r" b="b"/>
              <a:pathLst>
                <a:path w="348" h="392" extrusionOk="0">
                  <a:moveTo>
                    <a:pt x="206" y="311"/>
                  </a:moveTo>
                  <a:cubicBezTo>
                    <a:pt x="206" y="176"/>
                    <a:pt x="206" y="176"/>
                    <a:pt x="206" y="176"/>
                  </a:cubicBezTo>
                  <a:cubicBezTo>
                    <a:pt x="131" y="207"/>
                    <a:pt x="131" y="207"/>
                    <a:pt x="131" y="207"/>
                  </a:cubicBezTo>
                  <a:cubicBezTo>
                    <a:pt x="97" y="220"/>
                    <a:pt x="77" y="238"/>
                    <a:pt x="77" y="277"/>
                  </a:cubicBezTo>
                  <a:cubicBezTo>
                    <a:pt x="77" y="316"/>
                    <a:pt x="97" y="343"/>
                    <a:pt x="137" y="343"/>
                  </a:cubicBezTo>
                  <a:cubicBezTo>
                    <a:pt x="162" y="343"/>
                    <a:pt x="181" y="331"/>
                    <a:pt x="206" y="311"/>
                  </a:cubicBezTo>
                  <a:moveTo>
                    <a:pt x="287" y="304"/>
                  </a:moveTo>
                  <a:cubicBezTo>
                    <a:pt x="287" y="333"/>
                    <a:pt x="293" y="348"/>
                    <a:pt x="313" y="348"/>
                  </a:cubicBezTo>
                  <a:cubicBezTo>
                    <a:pt x="324" y="348"/>
                    <a:pt x="334" y="345"/>
                    <a:pt x="344" y="340"/>
                  </a:cubicBezTo>
                  <a:cubicBezTo>
                    <a:pt x="348" y="353"/>
                    <a:pt x="348" y="353"/>
                    <a:pt x="348" y="353"/>
                  </a:cubicBezTo>
                  <a:cubicBezTo>
                    <a:pt x="329" y="379"/>
                    <a:pt x="304" y="392"/>
                    <a:pt x="273" y="392"/>
                  </a:cubicBezTo>
                  <a:cubicBezTo>
                    <a:pt x="236" y="392"/>
                    <a:pt x="214" y="367"/>
                    <a:pt x="208" y="328"/>
                  </a:cubicBezTo>
                  <a:cubicBezTo>
                    <a:pt x="183" y="357"/>
                    <a:pt x="144" y="391"/>
                    <a:pt x="94" y="391"/>
                  </a:cubicBezTo>
                  <a:cubicBezTo>
                    <a:pt x="36" y="391"/>
                    <a:pt x="0" y="355"/>
                    <a:pt x="0" y="299"/>
                  </a:cubicBezTo>
                  <a:cubicBezTo>
                    <a:pt x="0" y="238"/>
                    <a:pt x="44" y="213"/>
                    <a:pt x="100" y="192"/>
                  </a:cubicBezTo>
                  <a:cubicBezTo>
                    <a:pt x="206" y="153"/>
                    <a:pt x="206" y="153"/>
                    <a:pt x="206" y="153"/>
                  </a:cubicBezTo>
                  <a:cubicBezTo>
                    <a:pt x="206" y="99"/>
                    <a:pt x="206" y="99"/>
                    <a:pt x="206" y="99"/>
                  </a:cubicBezTo>
                  <a:cubicBezTo>
                    <a:pt x="206" y="53"/>
                    <a:pt x="190" y="20"/>
                    <a:pt x="147" y="20"/>
                  </a:cubicBezTo>
                  <a:cubicBezTo>
                    <a:pt x="108" y="20"/>
                    <a:pt x="93" y="47"/>
                    <a:pt x="93" y="83"/>
                  </a:cubicBezTo>
                  <a:cubicBezTo>
                    <a:pt x="93" y="96"/>
                    <a:pt x="95" y="108"/>
                    <a:pt x="98" y="123"/>
                  </a:cubicBezTo>
                  <a:cubicBezTo>
                    <a:pt x="51" y="130"/>
                    <a:pt x="51" y="130"/>
                    <a:pt x="51" y="130"/>
                  </a:cubicBezTo>
                  <a:cubicBezTo>
                    <a:pt x="32" y="124"/>
                    <a:pt x="21" y="109"/>
                    <a:pt x="21" y="88"/>
                  </a:cubicBezTo>
                  <a:cubicBezTo>
                    <a:pt x="21" y="31"/>
                    <a:pt x="80" y="0"/>
                    <a:pt x="155" y="0"/>
                  </a:cubicBezTo>
                  <a:cubicBezTo>
                    <a:pt x="242" y="0"/>
                    <a:pt x="287" y="35"/>
                    <a:pt x="287" y="114"/>
                  </a:cubicBezTo>
                  <a:lnTo>
                    <a:pt x="287" y="30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 name="Google Shape;51;p24"/>
            <p:cNvSpPr/>
            <p:nvPr/>
          </p:nvSpPr>
          <p:spPr>
            <a:xfrm>
              <a:off x="1043" y="3838"/>
              <a:ext cx="39" cy="58"/>
            </a:xfrm>
            <a:custGeom>
              <a:avLst/>
              <a:gdLst/>
              <a:ahLst/>
              <a:cxnLst/>
              <a:rect l="l" t="t" r="r" b="b"/>
              <a:pathLst>
                <a:path w="256" h="384" extrusionOk="0">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52;p24"/>
            <p:cNvSpPr/>
            <p:nvPr/>
          </p:nvSpPr>
          <p:spPr>
            <a:xfrm>
              <a:off x="1085" y="3811"/>
              <a:ext cx="27" cy="85"/>
            </a:xfrm>
            <a:custGeom>
              <a:avLst/>
              <a:gdLst/>
              <a:ahLst/>
              <a:cxnLst/>
              <a:rect l="l" t="t" r="r" b="b"/>
              <a:pathLst>
                <a:path w="176" h="563" extrusionOk="0">
                  <a:moveTo>
                    <a:pt x="128" y="509"/>
                  </a:moveTo>
                  <a:cubicBezTo>
                    <a:pt x="128" y="535"/>
                    <a:pt x="140" y="540"/>
                    <a:pt x="176" y="543"/>
                  </a:cubicBezTo>
                  <a:cubicBezTo>
                    <a:pt x="176" y="563"/>
                    <a:pt x="176" y="563"/>
                    <a:pt x="176" y="563"/>
                  </a:cubicBezTo>
                  <a:cubicBezTo>
                    <a:pt x="0" y="563"/>
                    <a:pt x="0" y="563"/>
                    <a:pt x="0" y="563"/>
                  </a:cubicBezTo>
                  <a:cubicBezTo>
                    <a:pt x="0" y="543"/>
                    <a:pt x="0" y="543"/>
                    <a:pt x="0" y="543"/>
                  </a:cubicBezTo>
                  <a:cubicBezTo>
                    <a:pt x="36" y="540"/>
                    <a:pt x="48" y="535"/>
                    <a:pt x="48" y="509"/>
                  </a:cubicBezTo>
                  <a:cubicBezTo>
                    <a:pt x="48" y="70"/>
                    <a:pt x="48" y="70"/>
                    <a:pt x="48" y="70"/>
                  </a:cubicBezTo>
                  <a:cubicBezTo>
                    <a:pt x="2" y="46"/>
                    <a:pt x="2" y="46"/>
                    <a:pt x="2" y="46"/>
                  </a:cubicBezTo>
                  <a:cubicBezTo>
                    <a:pt x="2" y="35"/>
                    <a:pt x="2" y="35"/>
                    <a:pt x="2" y="35"/>
                  </a:cubicBezTo>
                  <a:cubicBezTo>
                    <a:pt x="116" y="0"/>
                    <a:pt x="116" y="0"/>
                    <a:pt x="116" y="0"/>
                  </a:cubicBezTo>
                  <a:cubicBezTo>
                    <a:pt x="128" y="0"/>
                    <a:pt x="128" y="0"/>
                    <a:pt x="128" y="0"/>
                  </a:cubicBezTo>
                  <a:lnTo>
                    <a:pt x="128" y="50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24"/>
            <p:cNvSpPr/>
            <p:nvPr/>
          </p:nvSpPr>
          <p:spPr>
            <a:xfrm>
              <a:off x="1117" y="3838"/>
              <a:ext cx="47" cy="59"/>
            </a:xfrm>
            <a:custGeom>
              <a:avLst/>
              <a:gdLst/>
              <a:ahLst/>
              <a:cxnLst/>
              <a:rect l="l" t="t" r="r" b="b"/>
              <a:pathLst>
                <a:path w="314" h="392" extrusionOk="0">
                  <a:moveTo>
                    <a:pt x="75" y="138"/>
                  </a:moveTo>
                  <a:cubicBezTo>
                    <a:pt x="235" y="138"/>
                    <a:pt x="235" y="138"/>
                    <a:pt x="235" y="138"/>
                  </a:cubicBezTo>
                  <a:cubicBezTo>
                    <a:pt x="235" y="72"/>
                    <a:pt x="214" y="24"/>
                    <a:pt x="163" y="24"/>
                  </a:cubicBezTo>
                  <a:cubicBezTo>
                    <a:pt x="111" y="24"/>
                    <a:pt x="81" y="73"/>
                    <a:pt x="75" y="138"/>
                  </a:cubicBezTo>
                  <a:moveTo>
                    <a:pt x="310" y="146"/>
                  </a:moveTo>
                  <a:cubicBezTo>
                    <a:pt x="310" y="161"/>
                    <a:pt x="310" y="161"/>
                    <a:pt x="310" y="161"/>
                  </a:cubicBezTo>
                  <a:cubicBezTo>
                    <a:pt x="73" y="161"/>
                    <a:pt x="73" y="161"/>
                    <a:pt x="73" y="161"/>
                  </a:cubicBezTo>
                  <a:cubicBezTo>
                    <a:pt x="68" y="271"/>
                    <a:pt x="124" y="334"/>
                    <a:pt x="196" y="334"/>
                  </a:cubicBezTo>
                  <a:cubicBezTo>
                    <a:pt x="247" y="334"/>
                    <a:pt x="279" y="312"/>
                    <a:pt x="304" y="273"/>
                  </a:cubicBezTo>
                  <a:cubicBezTo>
                    <a:pt x="314" y="278"/>
                    <a:pt x="314" y="278"/>
                    <a:pt x="314" y="278"/>
                  </a:cubicBezTo>
                  <a:cubicBezTo>
                    <a:pt x="297" y="345"/>
                    <a:pt x="245" y="392"/>
                    <a:pt x="167" y="392"/>
                  </a:cubicBezTo>
                  <a:cubicBezTo>
                    <a:pt x="63" y="392"/>
                    <a:pt x="0" y="312"/>
                    <a:pt x="0" y="206"/>
                  </a:cubicBezTo>
                  <a:cubicBezTo>
                    <a:pt x="0" y="86"/>
                    <a:pt x="73" y="0"/>
                    <a:pt x="169" y="0"/>
                  </a:cubicBezTo>
                  <a:cubicBezTo>
                    <a:pt x="261" y="0"/>
                    <a:pt x="310" y="63"/>
                    <a:pt x="310" y="14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24"/>
            <p:cNvSpPr/>
            <p:nvPr/>
          </p:nvSpPr>
          <p:spPr>
            <a:xfrm>
              <a:off x="1172" y="3838"/>
              <a:ext cx="40" cy="59"/>
            </a:xfrm>
            <a:custGeom>
              <a:avLst/>
              <a:gdLst/>
              <a:ahLst/>
              <a:cxnLst/>
              <a:rect l="l" t="t" r="r" b="b"/>
              <a:pathLst>
                <a:path w="267" h="392" extrusionOk="0">
                  <a:moveTo>
                    <a:pt x="4" y="356"/>
                  </a:moveTo>
                  <a:cubicBezTo>
                    <a:pt x="0" y="257"/>
                    <a:pt x="0" y="257"/>
                    <a:pt x="0" y="257"/>
                  </a:cubicBezTo>
                  <a:cubicBezTo>
                    <a:pt x="23" y="257"/>
                    <a:pt x="23" y="257"/>
                    <a:pt x="23" y="257"/>
                  </a:cubicBezTo>
                  <a:cubicBezTo>
                    <a:pt x="40" y="321"/>
                    <a:pt x="76" y="369"/>
                    <a:pt x="131" y="369"/>
                  </a:cubicBezTo>
                  <a:cubicBezTo>
                    <a:pt x="172" y="369"/>
                    <a:pt x="204" y="348"/>
                    <a:pt x="204" y="306"/>
                  </a:cubicBezTo>
                  <a:cubicBezTo>
                    <a:pt x="204" y="266"/>
                    <a:pt x="177" y="249"/>
                    <a:pt x="116" y="226"/>
                  </a:cubicBezTo>
                  <a:cubicBezTo>
                    <a:pt x="42" y="199"/>
                    <a:pt x="5" y="171"/>
                    <a:pt x="5" y="107"/>
                  </a:cubicBezTo>
                  <a:cubicBezTo>
                    <a:pt x="5" y="40"/>
                    <a:pt x="55" y="0"/>
                    <a:pt x="130" y="0"/>
                  </a:cubicBezTo>
                  <a:cubicBezTo>
                    <a:pt x="176" y="0"/>
                    <a:pt x="213" y="11"/>
                    <a:pt x="243" y="30"/>
                  </a:cubicBezTo>
                  <a:cubicBezTo>
                    <a:pt x="243" y="117"/>
                    <a:pt x="243" y="117"/>
                    <a:pt x="243" y="117"/>
                  </a:cubicBezTo>
                  <a:cubicBezTo>
                    <a:pt x="222" y="117"/>
                    <a:pt x="222" y="117"/>
                    <a:pt x="222" y="117"/>
                  </a:cubicBezTo>
                  <a:cubicBezTo>
                    <a:pt x="209" y="64"/>
                    <a:pt x="180" y="22"/>
                    <a:pt x="128" y="22"/>
                  </a:cubicBezTo>
                  <a:cubicBezTo>
                    <a:pt x="89" y="22"/>
                    <a:pt x="67" y="45"/>
                    <a:pt x="67" y="78"/>
                  </a:cubicBezTo>
                  <a:cubicBezTo>
                    <a:pt x="67" y="114"/>
                    <a:pt x="89" y="132"/>
                    <a:pt x="150" y="154"/>
                  </a:cubicBezTo>
                  <a:cubicBezTo>
                    <a:pt x="223" y="181"/>
                    <a:pt x="267" y="210"/>
                    <a:pt x="267" y="276"/>
                  </a:cubicBezTo>
                  <a:cubicBezTo>
                    <a:pt x="267" y="348"/>
                    <a:pt x="212" y="392"/>
                    <a:pt x="130" y="392"/>
                  </a:cubicBezTo>
                  <a:cubicBezTo>
                    <a:pt x="78" y="392"/>
                    <a:pt x="32" y="377"/>
                    <a:pt x="4" y="35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24"/>
            <p:cNvSpPr/>
            <p:nvPr/>
          </p:nvSpPr>
          <p:spPr>
            <a:xfrm>
              <a:off x="1244" y="3818"/>
              <a:ext cx="50" cy="79"/>
            </a:xfrm>
            <a:custGeom>
              <a:avLst/>
              <a:gdLst/>
              <a:ahLst/>
              <a:cxnLst/>
              <a:rect l="l" t="t" r="r" b="b"/>
              <a:pathLst>
                <a:path w="334" h="520" extrusionOk="0">
                  <a:moveTo>
                    <a:pt x="5" y="473"/>
                  </a:moveTo>
                  <a:cubicBezTo>
                    <a:pt x="0" y="350"/>
                    <a:pt x="0" y="350"/>
                    <a:pt x="0" y="350"/>
                  </a:cubicBezTo>
                  <a:cubicBezTo>
                    <a:pt x="26" y="350"/>
                    <a:pt x="26" y="350"/>
                    <a:pt x="26" y="350"/>
                  </a:cubicBezTo>
                  <a:cubicBezTo>
                    <a:pt x="42" y="440"/>
                    <a:pt x="87" y="494"/>
                    <a:pt x="160" y="494"/>
                  </a:cubicBezTo>
                  <a:cubicBezTo>
                    <a:pt x="224" y="494"/>
                    <a:pt x="262" y="458"/>
                    <a:pt x="262" y="405"/>
                  </a:cubicBezTo>
                  <a:cubicBezTo>
                    <a:pt x="262" y="348"/>
                    <a:pt x="230" y="326"/>
                    <a:pt x="139" y="290"/>
                  </a:cubicBezTo>
                  <a:cubicBezTo>
                    <a:pt x="61" y="259"/>
                    <a:pt x="5" y="224"/>
                    <a:pt x="5" y="140"/>
                  </a:cubicBezTo>
                  <a:cubicBezTo>
                    <a:pt x="5" y="60"/>
                    <a:pt x="67" y="0"/>
                    <a:pt x="164" y="0"/>
                  </a:cubicBezTo>
                  <a:cubicBezTo>
                    <a:pt x="222" y="0"/>
                    <a:pt x="275" y="16"/>
                    <a:pt x="311" y="42"/>
                  </a:cubicBezTo>
                  <a:cubicBezTo>
                    <a:pt x="311" y="149"/>
                    <a:pt x="311" y="149"/>
                    <a:pt x="311" y="149"/>
                  </a:cubicBezTo>
                  <a:cubicBezTo>
                    <a:pt x="287" y="149"/>
                    <a:pt x="287" y="149"/>
                    <a:pt x="287" y="149"/>
                  </a:cubicBezTo>
                  <a:cubicBezTo>
                    <a:pt x="275" y="69"/>
                    <a:pt x="233" y="26"/>
                    <a:pt x="164" y="26"/>
                  </a:cubicBezTo>
                  <a:cubicBezTo>
                    <a:pt x="110" y="26"/>
                    <a:pt x="77" y="60"/>
                    <a:pt x="77" y="107"/>
                  </a:cubicBezTo>
                  <a:cubicBezTo>
                    <a:pt x="77" y="160"/>
                    <a:pt x="103" y="181"/>
                    <a:pt x="182" y="212"/>
                  </a:cubicBezTo>
                  <a:cubicBezTo>
                    <a:pt x="280" y="251"/>
                    <a:pt x="334" y="288"/>
                    <a:pt x="334" y="373"/>
                  </a:cubicBezTo>
                  <a:cubicBezTo>
                    <a:pt x="334" y="468"/>
                    <a:pt x="255" y="520"/>
                    <a:pt x="160" y="520"/>
                  </a:cubicBezTo>
                  <a:cubicBezTo>
                    <a:pt x="94" y="520"/>
                    <a:pt x="37" y="499"/>
                    <a:pt x="5" y="473"/>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24"/>
            <p:cNvSpPr/>
            <p:nvPr/>
          </p:nvSpPr>
          <p:spPr>
            <a:xfrm>
              <a:off x="1300" y="3825"/>
              <a:ext cx="37" cy="72"/>
            </a:xfrm>
            <a:custGeom>
              <a:avLst/>
              <a:gdLst/>
              <a:ahLst/>
              <a:cxnLst/>
              <a:rect l="l" t="t" r="r" b="b"/>
              <a:pathLst>
                <a:path w="246" h="476" extrusionOk="0">
                  <a:moveTo>
                    <a:pt x="127" y="91"/>
                  </a:moveTo>
                  <a:cubicBezTo>
                    <a:pt x="225" y="91"/>
                    <a:pt x="225" y="91"/>
                    <a:pt x="225" y="91"/>
                  </a:cubicBezTo>
                  <a:cubicBezTo>
                    <a:pt x="225" y="121"/>
                    <a:pt x="225" y="121"/>
                    <a:pt x="225" y="121"/>
                  </a:cubicBezTo>
                  <a:cubicBezTo>
                    <a:pt x="127" y="121"/>
                    <a:pt x="127" y="121"/>
                    <a:pt x="127" y="121"/>
                  </a:cubicBezTo>
                  <a:cubicBezTo>
                    <a:pt x="127" y="359"/>
                    <a:pt x="127" y="359"/>
                    <a:pt x="127" y="359"/>
                  </a:cubicBezTo>
                  <a:cubicBezTo>
                    <a:pt x="127" y="408"/>
                    <a:pt x="145" y="428"/>
                    <a:pt x="182" y="428"/>
                  </a:cubicBezTo>
                  <a:cubicBezTo>
                    <a:pt x="204" y="428"/>
                    <a:pt x="219" y="422"/>
                    <a:pt x="238" y="408"/>
                  </a:cubicBezTo>
                  <a:cubicBezTo>
                    <a:pt x="246" y="419"/>
                    <a:pt x="246" y="419"/>
                    <a:pt x="246" y="419"/>
                  </a:cubicBezTo>
                  <a:cubicBezTo>
                    <a:pt x="225" y="450"/>
                    <a:pt x="191" y="476"/>
                    <a:pt x="143"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24"/>
            <p:cNvSpPr/>
            <p:nvPr/>
          </p:nvSpPr>
          <p:spPr>
            <a:xfrm>
              <a:off x="1339" y="3838"/>
              <a:ext cx="61" cy="59"/>
            </a:xfrm>
            <a:custGeom>
              <a:avLst/>
              <a:gdLst/>
              <a:ahLst/>
              <a:cxnLst/>
              <a:rect l="l" t="t" r="r" b="b"/>
              <a:pathLst>
                <a:path w="404" h="391" extrusionOk="0">
                  <a:moveTo>
                    <a:pt x="353" y="311"/>
                  </a:moveTo>
                  <a:cubicBezTo>
                    <a:pt x="353" y="335"/>
                    <a:pt x="355" y="342"/>
                    <a:pt x="385" y="345"/>
                  </a:cubicBezTo>
                  <a:cubicBezTo>
                    <a:pt x="404" y="346"/>
                    <a:pt x="404" y="346"/>
                    <a:pt x="404" y="346"/>
                  </a:cubicBezTo>
                  <a:cubicBezTo>
                    <a:pt x="404" y="365"/>
                    <a:pt x="404" y="365"/>
                    <a:pt x="404" y="365"/>
                  </a:cubicBezTo>
                  <a:cubicBezTo>
                    <a:pt x="285" y="391"/>
                    <a:pt x="285" y="391"/>
                    <a:pt x="285" y="391"/>
                  </a:cubicBezTo>
                  <a:cubicBezTo>
                    <a:pt x="270" y="391"/>
                    <a:pt x="270" y="391"/>
                    <a:pt x="270" y="391"/>
                  </a:cubicBezTo>
                  <a:cubicBezTo>
                    <a:pt x="273" y="322"/>
                    <a:pt x="273" y="322"/>
                    <a:pt x="273" y="322"/>
                  </a:cubicBezTo>
                  <a:cubicBezTo>
                    <a:pt x="240" y="357"/>
                    <a:pt x="202" y="391"/>
                    <a:pt x="149" y="391"/>
                  </a:cubicBezTo>
                  <a:cubicBezTo>
                    <a:pt x="86" y="391"/>
                    <a:pt x="48" y="356"/>
                    <a:pt x="48" y="276"/>
                  </a:cubicBezTo>
                  <a:cubicBezTo>
                    <a:pt x="48" y="82"/>
                    <a:pt x="48" y="82"/>
                    <a:pt x="48" y="82"/>
                  </a:cubicBezTo>
                  <a:cubicBezTo>
                    <a:pt x="48" y="57"/>
                    <a:pt x="42" y="49"/>
                    <a:pt x="11" y="44"/>
                  </a:cubicBezTo>
                  <a:cubicBezTo>
                    <a:pt x="0" y="42"/>
                    <a:pt x="0" y="42"/>
                    <a:pt x="0" y="42"/>
                  </a:cubicBezTo>
                  <a:cubicBezTo>
                    <a:pt x="0" y="23"/>
                    <a:pt x="0" y="23"/>
                    <a:pt x="0" y="23"/>
                  </a:cubicBezTo>
                  <a:cubicBezTo>
                    <a:pt x="120" y="0"/>
                    <a:pt x="120" y="0"/>
                    <a:pt x="120" y="0"/>
                  </a:cubicBezTo>
                  <a:cubicBezTo>
                    <a:pt x="131" y="0"/>
                    <a:pt x="131" y="0"/>
                    <a:pt x="131" y="0"/>
                  </a:cubicBezTo>
                  <a:cubicBezTo>
                    <a:pt x="128" y="82"/>
                    <a:pt x="128" y="82"/>
                    <a:pt x="128" y="82"/>
                  </a:cubicBezTo>
                  <a:cubicBezTo>
                    <a:pt x="128" y="263"/>
                    <a:pt x="128" y="263"/>
                    <a:pt x="128" y="263"/>
                  </a:cubicBezTo>
                  <a:cubicBezTo>
                    <a:pt x="128" y="312"/>
                    <a:pt x="146" y="340"/>
                    <a:pt x="188" y="340"/>
                  </a:cubicBezTo>
                  <a:cubicBezTo>
                    <a:pt x="222" y="340"/>
                    <a:pt x="247" y="324"/>
                    <a:pt x="273" y="306"/>
                  </a:cubicBezTo>
                  <a:cubicBezTo>
                    <a:pt x="273" y="82"/>
                    <a:pt x="273" y="82"/>
                    <a:pt x="273" y="82"/>
                  </a:cubicBezTo>
                  <a:cubicBezTo>
                    <a:pt x="273" y="57"/>
                    <a:pt x="268" y="49"/>
                    <a:pt x="237" y="44"/>
                  </a:cubicBezTo>
                  <a:cubicBezTo>
                    <a:pt x="226" y="42"/>
                    <a:pt x="226" y="42"/>
                    <a:pt x="226" y="42"/>
                  </a:cubicBezTo>
                  <a:cubicBezTo>
                    <a:pt x="226" y="23"/>
                    <a:pt x="226" y="23"/>
                    <a:pt x="226" y="23"/>
                  </a:cubicBezTo>
                  <a:cubicBezTo>
                    <a:pt x="345" y="0"/>
                    <a:pt x="345" y="0"/>
                    <a:pt x="345" y="0"/>
                  </a:cubicBezTo>
                  <a:cubicBezTo>
                    <a:pt x="356" y="0"/>
                    <a:pt x="356" y="0"/>
                    <a:pt x="356" y="0"/>
                  </a:cubicBezTo>
                  <a:cubicBezTo>
                    <a:pt x="353" y="79"/>
                    <a:pt x="353" y="79"/>
                    <a:pt x="353" y="79"/>
                  </a:cubicBezTo>
                  <a:lnTo>
                    <a:pt x="353" y="31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24"/>
            <p:cNvSpPr/>
            <p:nvPr/>
          </p:nvSpPr>
          <p:spPr>
            <a:xfrm>
              <a:off x="1404" y="3838"/>
              <a:ext cx="39" cy="58"/>
            </a:xfrm>
            <a:custGeom>
              <a:avLst/>
              <a:gdLst/>
              <a:ahLst/>
              <a:cxnLst/>
              <a:rect l="l" t="t" r="r" b="b"/>
              <a:pathLst>
                <a:path w="256" h="384" extrusionOk="0">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24"/>
            <p:cNvSpPr/>
            <p:nvPr/>
          </p:nvSpPr>
          <p:spPr>
            <a:xfrm>
              <a:off x="1447" y="3825"/>
              <a:ext cx="37" cy="72"/>
            </a:xfrm>
            <a:custGeom>
              <a:avLst/>
              <a:gdLst/>
              <a:ahLst/>
              <a:cxnLst/>
              <a:rect l="l" t="t" r="r" b="b"/>
              <a:pathLst>
                <a:path w="246" h="476" extrusionOk="0">
                  <a:moveTo>
                    <a:pt x="127" y="91"/>
                  </a:moveTo>
                  <a:cubicBezTo>
                    <a:pt x="226" y="91"/>
                    <a:pt x="226" y="91"/>
                    <a:pt x="226" y="91"/>
                  </a:cubicBezTo>
                  <a:cubicBezTo>
                    <a:pt x="226" y="121"/>
                    <a:pt x="226" y="121"/>
                    <a:pt x="226" y="121"/>
                  </a:cubicBezTo>
                  <a:cubicBezTo>
                    <a:pt x="127" y="121"/>
                    <a:pt x="127" y="121"/>
                    <a:pt x="127" y="121"/>
                  </a:cubicBezTo>
                  <a:cubicBezTo>
                    <a:pt x="127" y="359"/>
                    <a:pt x="127" y="359"/>
                    <a:pt x="127" y="359"/>
                  </a:cubicBezTo>
                  <a:cubicBezTo>
                    <a:pt x="127" y="408"/>
                    <a:pt x="145" y="428"/>
                    <a:pt x="183" y="428"/>
                  </a:cubicBezTo>
                  <a:cubicBezTo>
                    <a:pt x="204" y="428"/>
                    <a:pt x="219" y="422"/>
                    <a:pt x="238" y="408"/>
                  </a:cubicBezTo>
                  <a:cubicBezTo>
                    <a:pt x="246" y="419"/>
                    <a:pt x="246" y="419"/>
                    <a:pt x="246" y="419"/>
                  </a:cubicBezTo>
                  <a:cubicBezTo>
                    <a:pt x="225" y="450"/>
                    <a:pt x="191" y="476"/>
                    <a:pt x="144"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24"/>
            <p:cNvSpPr/>
            <p:nvPr/>
          </p:nvSpPr>
          <p:spPr>
            <a:xfrm>
              <a:off x="851" y="3928"/>
              <a:ext cx="76" cy="77"/>
            </a:xfrm>
            <a:custGeom>
              <a:avLst/>
              <a:gdLst/>
              <a:ahLst/>
              <a:cxnLst/>
              <a:rect l="l" t="t" r="r" b="b"/>
              <a:pathLst>
                <a:path w="504" h="513" extrusionOk="0">
                  <a:moveTo>
                    <a:pt x="146" y="325"/>
                  </a:moveTo>
                  <a:cubicBezTo>
                    <a:pt x="146" y="416"/>
                    <a:pt x="188" y="470"/>
                    <a:pt x="267" y="470"/>
                  </a:cubicBezTo>
                  <a:cubicBezTo>
                    <a:pt x="355" y="470"/>
                    <a:pt x="411" y="426"/>
                    <a:pt x="411" y="320"/>
                  </a:cubicBezTo>
                  <a:cubicBezTo>
                    <a:pt x="411" y="73"/>
                    <a:pt x="411" y="73"/>
                    <a:pt x="411" y="73"/>
                  </a:cubicBezTo>
                  <a:cubicBezTo>
                    <a:pt x="411" y="33"/>
                    <a:pt x="401" y="27"/>
                    <a:pt x="341" y="22"/>
                  </a:cubicBezTo>
                  <a:cubicBezTo>
                    <a:pt x="341" y="0"/>
                    <a:pt x="341" y="0"/>
                    <a:pt x="341" y="0"/>
                  </a:cubicBezTo>
                  <a:cubicBezTo>
                    <a:pt x="504" y="0"/>
                    <a:pt x="504" y="0"/>
                    <a:pt x="504" y="0"/>
                  </a:cubicBezTo>
                  <a:cubicBezTo>
                    <a:pt x="504" y="22"/>
                    <a:pt x="504" y="22"/>
                    <a:pt x="504" y="22"/>
                  </a:cubicBezTo>
                  <a:cubicBezTo>
                    <a:pt x="452" y="28"/>
                    <a:pt x="443" y="33"/>
                    <a:pt x="443" y="73"/>
                  </a:cubicBezTo>
                  <a:cubicBezTo>
                    <a:pt x="443" y="333"/>
                    <a:pt x="443" y="333"/>
                    <a:pt x="443" y="333"/>
                  </a:cubicBezTo>
                  <a:cubicBezTo>
                    <a:pt x="443" y="455"/>
                    <a:pt x="361" y="513"/>
                    <a:pt x="258" y="513"/>
                  </a:cubicBezTo>
                  <a:cubicBezTo>
                    <a:pt x="137" y="513"/>
                    <a:pt x="61" y="455"/>
                    <a:pt x="61" y="331"/>
                  </a:cubicBezTo>
                  <a:cubicBezTo>
                    <a:pt x="61" y="73"/>
                    <a:pt x="61" y="73"/>
                    <a:pt x="61" y="73"/>
                  </a:cubicBezTo>
                  <a:cubicBezTo>
                    <a:pt x="61" y="32"/>
                    <a:pt x="52" y="28"/>
                    <a:pt x="0" y="22"/>
                  </a:cubicBezTo>
                  <a:cubicBezTo>
                    <a:pt x="0" y="0"/>
                    <a:pt x="0" y="0"/>
                    <a:pt x="0" y="0"/>
                  </a:cubicBezTo>
                  <a:cubicBezTo>
                    <a:pt x="207" y="0"/>
                    <a:pt x="207" y="0"/>
                    <a:pt x="207" y="0"/>
                  </a:cubicBezTo>
                  <a:cubicBezTo>
                    <a:pt x="207" y="22"/>
                    <a:pt x="207" y="22"/>
                    <a:pt x="207" y="22"/>
                  </a:cubicBezTo>
                  <a:cubicBezTo>
                    <a:pt x="154" y="28"/>
                    <a:pt x="146" y="32"/>
                    <a:pt x="146" y="73"/>
                  </a:cubicBezTo>
                  <a:lnTo>
                    <a:pt x="146" y="3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24"/>
            <p:cNvSpPr/>
            <p:nvPr/>
          </p:nvSpPr>
          <p:spPr>
            <a:xfrm>
              <a:off x="930" y="3946"/>
              <a:ext cx="61" cy="58"/>
            </a:xfrm>
            <a:custGeom>
              <a:avLst/>
              <a:gdLst/>
              <a:ahLst/>
              <a:cxnLst/>
              <a:rect l="l" t="t" r="r" b="b"/>
              <a:pathLst>
                <a:path w="407" h="384" extrusionOk="0">
                  <a:moveTo>
                    <a:pt x="279" y="119"/>
                  </a:moveTo>
                  <a:cubicBezTo>
                    <a:pt x="279" y="71"/>
                    <a:pt x="260" y="50"/>
                    <a:pt x="219" y="50"/>
                  </a:cubicBezTo>
                  <a:cubicBezTo>
                    <a:pt x="185" y="50"/>
                    <a:pt x="153" y="67"/>
                    <a:pt x="128" y="87"/>
                  </a:cubicBezTo>
                  <a:cubicBezTo>
                    <a:pt x="128" y="330"/>
                    <a:pt x="128" y="330"/>
                    <a:pt x="128" y="330"/>
                  </a:cubicBezTo>
                  <a:cubicBezTo>
                    <a:pt x="128" y="356"/>
                    <a:pt x="140" y="361"/>
                    <a:pt x="175" y="364"/>
                  </a:cubicBezTo>
                  <a:cubicBezTo>
                    <a:pt x="175" y="384"/>
                    <a:pt x="175" y="384"/>
                    <a:pt x="175"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9" y="0"/>
                    <a:pt x="119" y="0"/>
                    <a:pt x="119" y="0"/>
                  </a:cubicBezTo>
                  <a:cubicBezTo>
                    <a:pt x="131" y="0"/>
                    <a:pt x="131" y="0"/>
                    <a:pt x="131" y="0"/>
                  </a:cubicBezTo>
                  <a:cubicBezTo>
                    <a:pt x="128" y="69"/>
                    <a:pt x="128" y="69"/>
                    <a:pt x="128" y="69"/>
                  </a:cubicBezTo>
                  <a:cubicBezTo>
                    <a:pt x="160" y="32"/>
                    <a:pt x="202" y="0"/>
                    <a:pt x="260" y="0"/>
                  </a:cubicBezTo>
                  <a:cubicBezTo>
                    <a:pt x="327" y="0"/>
                    <a:pt x="360" y="38"/>
                    <a:pt x="360" y="116"/>
                  </a:cubicBezTo>
                  <a:cubicBezTo>
                    <a:pt x="360" y="330"/>
                    <a:pt x="360" y="330"/>
                    <a:pt x="360" y="330"/>
                  </a:cubicBezTo>
                  <a:cubicBezTo>
                    <a:pt x="360" y="356"/>
                    <a:pt x="371" y="361"/>
                    <a:pt x="407" y="364"/>
                  </a:cubicBezTo>
                  <a:cubicBezTo>
                    <a:pt x="407" y="384"/>
                    <a:pt x="407" y="384"/>
                    <a:pt x="407" y="384"/>
                  </a:cubicBezTo>
                  <a:cubicBezTo>
                    <a:pt x="232" y="384"/>
                    <a:pt x="232" y="384"/>
                    <a:pt x="232" y="384"/>
                  </a:cubicBezTo>
                  <a:cubicBezTo>
                    <a:pt x="232" y="364"/>
                    <a:pt x="232" y="364"/>
                    <a:pt x="232" y="364"/>
                  </a:cubicBezTo>
                  <a:cubicBezTo>
                    <a:pt x="268" y="361"/>
                    <a:pt x="279" y="356"/>
                    <a:pt x="279" y="330"/>
                  </a:cubicBezTo>
                  <a:lnTo>
                    <a:pt x="279" y="11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24"/>
            <p:cNvSpPr/>
            <p:nvPr/>
          </p:nvSpPr>
          <p:spPr>
            <a:xfrm>
              <a:off x="996" y="3923"/>
              <a:ext cx="27" cy="81"/>
            </a:xfrm>
            <a:custGeom>
              <a:avLst/>
              <a:gdLst/>
              <a:ahLst/>
              <a:cxnLst/>
              <a:rect l="l" t="t" r="r" b="b"/>
              <a:pathLst>
                <a:path w="176" h="537" extrusionOk="0">
                  <a:moveTo>
                    <a:pt x="35" y="51"/>
                  </a:moveTo>
                  <a:cubicBezTo>
                    <a:pt x="35" y="23"/>
                    <a:pt x="56" y="0"/>
                    <a:pt x="86" y="0"/>
                  </a:cubicBezTo>
                  <a:cubicBezTo>
                    <a:pt x="115" y="0"/>
                    <a:pt x="138" y="23"/>
                    <a:pt x="138" y="51"/>
                  </a:cubicBezTo>
                  <a:cubicBezTo>
                    <a:pt x="138" y="79"/>
                    <a:pt x="115" y="102"/>
                    <a:pt x="86" y="102"/>
                  </a:cubicBezTo>
                  <a:cubicBezTo>
                    <a:pt x="56" y="102"/>
                    <a:pt x="35" y="79"/>
                    <a:pt x="35" y="51"/>
                  </a:cubicBezTo>
                  <a:moveTo>
                    <a:pt x="128" y="483"/>
                  </a:moveTo>
                  <a:cubicBezTo>
                    <a:pt x="128" y="509"/>
                    <a:pt x="140" y="514"/>
                    <a:pt x="176" y="517"/>
                  </a:cubicBezTo>
                  <a:cubicBezTo>
                    <a:pt x="176" y="537"/>
                    <a:pt x="176" y="537"/>
                    <a:pt x="176" y="537"/>
                  </a:cubicBezTo>
                  <a:cubicBezTo>
                    <a:pt x="0" y="537"/>
                    <a:pt x="0" y="537"/>
                    <a:pt x="0" y="537"/>
                  </a:cubicBezTo>
                  <a:cubicBezTo>
                    <a:pt x="0" y="517"/>
                    <a:pt x="0" y="517"/>
                    <a:pt x="0" y="517"/>
                  </a:cubicBezTo>
                  <a:cubicBezTo>
                    <a:pt x="36" y="514"/>
                    <a:pt x="48" y="509"/>
                    <a:pt x="48" y="483"/>
                  </a:cubicBezTo>
                  <a:cubicBezTo>
                    <a:pt x="48" y="226"/>
                    <a:pt x="48" y="226"/>
                    <a:pt x="48" y="226"/>
                  </a:cubicBezTo>
                  <a:cubicBezTo>
                    <a:pt x="2" y="200"/>
                    <a:pt x="2" y="200"/>
                    <a:pt x="2" y="200"/>
                  </a:cubicBezTo>
                  <a:cubicBezTo>
                    <a:pt x="2" y="190"/>
                    <a:pt x="2" y="190"/>
                    <a:pt x="2" y="190"/>
                  </a:cubicBezTo>
                  <a:cubicBezTo>
                    <a:pt x="117" y="153"/>
                    <a:pt x="117" y="153"/>
                    <a:pt x="117" y="153"/>
                  </a:cubicBezTo>
                  <a:cubicBezTo>
                    <a:pt x="128" y="153"/>
                    <a:pt x="128" y="153"/>
                    <a:pt x="128" y="153"/>
                  </a:cubicBezTo>
                  <a:lnTo>
                    <a:pt x="128" y="48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24"/>
            <p:cNvSpPr/>
            <p:nvPr/>
          </p:nvSpPr>
          <p:spPr>
            <a:xfrm>
              <a:off x="1024" y="3947"/>
              <a:ext cx="59" cy="58"/>
            </a:xfrm>
            <a:custGeom>
              <a:avLst/>
              <a:gdLst/>
              <a:ahLst/>
              <a:cxnLst/>
              <a:rect l="l" t="t" r="r" b="b"/>
              <a:pathLst>
                <a:path w="385" h="384" extrusionOk="0">
                  <a:moveTo>
                    <a:pt x="385" y="21"/>
                  </a:moveTo>
                  <a:cubicBezTo>
                    <a:pt x="358" y="28"/>
                    <a:pt x="355" y="33"/>
                    <a:pt x="348" y="48"/>
                  </a:cubicBezTo>
                  <a:cubicBezTo>
                    <a:pt x="209" y="384"/>
                    <a:pt x="209" y="384"/>
                    <a:pt x="209" y="384"/>
                  </a:cubicBezTo>
                  <a:cubicBezTo>
                    <a:pt x="189" y="384"/>
                    <a:pt x="189" y="384"/>
                    <a:pt x="189" y="384"/>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40" y="25"/>
                    <a:pt x="127" y="28"/>
                    <a:pt x="127" y="45"/>
                  </a:cubicBezTo>
                  <a:cubicBezTo>
                    <a:pt x="127" y="51"/>
                    <a:pt x="128" y="56"/>
                    <a:pt x="131" y="65"/>
                  </a:cubicBezTo>
                  <a:cubicBezTo>
                    <a:pt x="222" y="284"/>
                    <a:pt x="222" y="284"/>
                    <a:pt x="222" y="284"/>
                  </a:cubicBezTo>
                  <a:cubicBezTo>
                    <a:pt x="310" y="64"/>
                    <a:pt x="310" y="64"/>
                    <a:pt x="310" y="64"/>
                  </a:cubicBezTo>
                  <a:cubicBezTo>
                    <a:pt x="313" y="55"/>
                    <a:pt x="315" y="51"/>
                    <a:pt x="315" y="45"/>
                  </a:cubicBezTo>
                  <a:cubicBezTo>
                    <a:pt x="315" y="28"/>
                    <a:pt x="301" y="26"/>
                    <a:pt x="264" y="21"/>
                  </a:cubicBezTo>
                  <a:cubicBezTo>
                    <a:pt x="264" y="0"/>
                    <a:pt x="264" y="0"/>
                    <a:pt x="264" y="0"/>
                  </a:cubicBezTo>
                  <a:cubicBezTo>
                    <a:pt x="385" y="0"/>
                    <a:pt x="385" y="0"/>
                    <a:pt x="385" y="0"/>
                  </a:cubicBezTo>
                  <a:lnTo>
                    <a:pt x="385" y="2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24"/>
            <p:cNvSpPr/>
            <p:nvPr/>
          </p:nvSpPr>
          <p:spPr>
            <a:xfrm>
              <a:off x="1084" y="3946"/>
              <a:ext cx="47" cy="59"/>
            </a:xfrm>
            <a:custGeom>
              <a:avLst/>
              <a:gdLst/>
              <a:ahLst/>
              <a:cxnLst/>
              <a:rect l="l" t="t" r="r" b="b"/>
              <a:pathLst>
                <a:path w="314" h="392" extrusionOk="0">
                  <a:moveTo>
                    <a:pt x="75" y="138"/>
                  </a:moveTo>
                  <a:cubicBezTo>
                    <a:pt x="234" y="138"/>
                    <a:pt x="234" y="138"/>
                    <a:pt x="234" y="138"/>
                  </a:cubicBezTo>
                  <a:cubicBezTo>
                    <a:pt x="234" y="72"/>
                    <a:pt x="214" y="24"/>
                    <a:pt x="162" y="24"/>
                  </a:cubicBezTo>
                  <a:cubicBezTo>
                    <a:pt x="111" y="24"/>
                    <a:pt x="80" y="73"/>
                    <a:pt x="75" y="138"/>
                  </a:cubicBezTo>
                  <a:moveTo>
                    <a:pt x="309" y="146"/>
                  </a:moveTo>
                  <a:cubicBezTo>
                    <a:pt x="309" y="161"/>
                    <a:pt x="309" y="161"/>
                    <a:pt x="309" y="161"/>
                  </a:cubicBezTo>
                  <a:cubicBezTo>
                    <a:pt x="72" y="161"/>
                    <a:pt x="72" y="161"/>
                    <a:pt x="72" y="161"/>
                  </a:cubicBezTo>
                  <a:cubicBezTo>
                    <a:pt x="68" y="271"/>
                    <a:pt x="124" y="334"/>
                    <a:pt x="196" y="334"/>
                  </a:cubicBezTo>
                  <a:cubicBezTo>
                    <a:pt x="247" y="334"/>
                    <a:pt x="278" y="312"/>
                    <a:pt x="304" y="273"/>
                  </a:cubicBezTo>
                  <a:cubicBezTo>
                    <a:pt x="314" y="278"/>
                    <a:pt x="314" y="278"/>
                    <a:pt x="314" y="278"/>
                  </a:cubicBezTo>
                  <a:cubicBezTo>
                    <a:pt x="296" y="345"/>
                    <a:pt x="245" y="392"/>
                    <a:pt x="167" y="392"/>
                  </a:cubicBezTo>
                  <a:cubicBezTo>
                    <a:pt x="63" y="392"/>
                    <a:pt x="0" y="312"/>
                    <a:pt x="0" y="206"/>
                  </a:cubicBezTo>
                  <a:cubicBezTo>
                    <a:pt x="0" y="86"/>
                    <a:pt x="73" y="0"/>
                    <a:pt x="169" y="0"/>
                  </a:cubicBezTo>
                  <a:cubicBezTo>
                    <a:pt x="261" y="0"/>
                    <a:pt x="309" y="63"/>
                    <a:pt x="309" y="14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24"/>
            <p:cNvSpPr/>
            <p:nvPr/>
          </p:nvSpPr>
          <p:spPr>
            <a:xfrm>
              <a:off x="1137" y="3946"/>
              <a:ext cx="38" cy="58"/>
            </a:xfrm>
            <a:custGeom>
              <a:avLst/>
              <a:gdLst/>
              <a:ahLst/>
              <a:cxnLst/>
              <a:rect l="l" t="t" r="r" b="b"/>
              <a:pathLst>
                <a:path w="255" h="384" extrusionOk="0">
                  <a:moveTo>
                    <a:pt x="128" y="327"/>
                  </a:moveTo>
                  <a:cubicBezTo>
                    <a:pt x="128" y="356"/>
                    <a:pt x="144" y="361"/>
                    <a:pt x="190" y="364"/>
                  </a:cubicBezTo>
                  <a:cubicBezTo>
                    <a:pt x="190" y="384"/>
                    <a:pt x="190" y="384"/>
                    <a:pt x="190"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8" y="0"/>
                    <a:pt x="118" y="0"/>
                    <a:pt x="118" y="0"/>
                  </a:cubicBezTo>
                  <a:cubicBezTo>
                    <a:pt x="131" y="0"/>
                    <a:pt x="131" y="0"/>
                    <a:pt x="131" y="0"/>
                  </a:cubicBezTo>
                  <a:cubicBezTo>
                    <a:pt x="128" y="104"/>
                    <a:pt x="128" y="104"/>
                    <a:pt x="128" y="104"/>
                  </a:cubicBezTo>
                  <a:cubicBezTo>
                    <a:pt x="165" y="28"/>
                    <a:pt x="184" y="0"/>
                    <a:pt x="226" y="0"/>
                  </a:cubicBezTo>
                  <a:cubicBezTo>
                    <a:pt x="239" y="0"/>
                    <a:pt x="250" y="5"/>
                    <a:pt x="255" y="11"/>
                  </a:cubicBezTo>
                  <a:cubicBezTo>
                    <a:pt x="255" y="76"/>
                    <a:pt x="255" y="76"/>
                    <a:pt x="255" y="76"/>
                  </a:cubicBezTo>
                  <a:cubicBezTo>
                    <a:pt x="243" y="76"/>
                    <a:pt x="243" y="76"/>
                    <a:pt x="243" y="76"/>
                  </a:cubicBezTo>
                  <a:cubicBezTo>
                    <a:pt x="199" y="76"/>
                    <a:pt x="167" y="79"/>
                    <a:pt x="128" y="122"/>
                  </a:cubicBezTo>
                  <a:lnTo>
                    <a:pt x="128" y="32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24"/>
            <p:cNvSpPr/>
            <p:nvPr/>
          </p:nvSpPr>
          <p:spPr>
            <a:xfrm>
              <a:off x="1181" y="3946"/>
              <a:ext cx="41" cy="59"/>
            </a:xfrm>
            <a:custGeom>
              <a:avLst/>
              <a:gdLst/>
              <a:ahLst/>
              <a:cxnLst/>
              <a:rect l="l" t="t" r="r" b="b"/>
              <a:pathLst>
                <a:path w="268" h="392" extrusionOk="0">
                  <a:moveTo>
                    <a:pt x="5" y="356"/>
                  </a:moveTo>
                  <a:cubicBezTo>
                    <a:pt x="0" y="257"/>
                    <a:pt x="0" y="257"/>
                    <a:pt x="0" y="257"/>
                  </a:cubicBezTo>
                  <a:cubicBezTo>
                    <a:pt x="23" y="257"/>
                    <a:pt x="23" y="257"/>
                    <a:pt x="23" y="257"/>
                  </a:cubicBezTo>
                  <a:cubicBezTo>
                    <a:pt x="41" y="321"/>
                    <a:pt x="76" y="369"/>
                    <a:pt x="132" y="369"/>
                  </a:cubicBezTo>
                  <a:cubicBezTo>
                    <a:pt x="173" y="369"/>
                    <a:pt x="204" y="348"/>
                    <a:pt x="204" y="306"/>
                  </a:cubicBezTo>
                  <a:cubicBezTo>
                    <a:pt x="204" y="266"/>
                    <a:pt x="178" y="249"/>
                    <a:pt x="116" y="226"/>
                  </a:cubicBezTo>
                  <a:cubicBezTo>
                    <a:pt x="42" y="199"/>
                    <a:pt x="5" y="171"/>
                    <a:pt x="5" y="107"/>
                  </a:cubicBezTo>
                  <a:cubicBezTo>
                    <a:pt x="5" y="40"/>
                    <a:pt x="55" y="0"/>
                    <a:pt x="131" y="0"/>
                  </a:cubicBezTo>
                  <a:cubicBezTo>
                    <a:pt x="176" y="0"/>
                    <a:pt x="214" y="11"/>
                    <a:pt x="244" y="30"/>
                  </a:cubicBezTo>
                  <a:cubicBezTo>
                    <a:pt x="244" y="117"/>
                    <a:pt x="244" y="117"/>
                    <a:pt x="244" y="117"/>
                  </a:cubicBezTo>
                  <a:cubicBezTo>
                    <a:pt x="223" y="117"/>
                    <a:pt x="223" y="117"/>
                    <a:pt x="223" y="117"/>
                  </a:cubicBezTo>
                  <a:cubicBezTo>
                    <a:pt x="210" y="64"/>
                    <a:pt x="180" y="22"/>
                    <a:pt x="129" y="22"/>
                  </a:cubicBezTo>
                  <a:cubicBezTo>
                    <a:pt x="89" y="22"/>
                    <a:pt x="67" y="45"/>
                    <a:pt x="67" y="78"/>
                  </a:cubicBezTo>
                  <a:cubicBezTo>
                    <a:pt x="67" y="114"/>
                    <a:pt x="90" y="132"/>
                    <a:pt x="150" y="154"/>
                  </a:cubicBezTo>
                  <a:cubicBezTo>
                    <a:pt x="224" y="181"/>
                    <a:pt x="268" y="210"/>
                    <a:pt x="268" y="276"/>
                  </a:cubicBezTo>
                  <a:cubicBezTo>
                    <a:pt x="268" y="348"/>
                    <a:pt x="213" y="392"/>
                    <a:pt x="130" y="392"/>
                  </a:cubicBezTo>
                  <a:cubicBezTo>
                    <a:pt x="78" y="392"/>
                    <a:pt x="33" y="377"/>
                    <a:pt x="5" y="35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24"/>
            <p:cNvSpPr/>
            <p:nvPr/>
          </p:nvSpPr>
          <p:spPr>
            <a:xfrm>
              <a:off x="1229" y="3923"/>
              <a:ext cx="26" cy="81"/>
            </a:xfrm>
            <a:custGeom>
              <a:avLst/>
              <a:gdLst/>
              <a:ahLst/>
              <a:cxnLst/>
              <a:rect l="l" t="t" r="r" b="b"/>
              <a:pathLst>
                <a:path w="175" h="537" extrusionOk="0">
                  <a:moveTo>
                    <a:pt x="34" y="51"/>
                  </a:moveTo>
                  <a:cubicBezTo>
                    <a:pt x="34" y="23"/>
                    <a:pt x="56" y="0"/>
                    <a:pt x="85" y="0"/>
                  </a:cubicBezTo>
                  <a:cubicBezTo>
                    <a:pt x="115" y="0"/>
                    <a:pt x="137" y="23"/>
                    <a:pt x="137" y="51"/>
                  </a:cubicBezTo>
                  <a:cubicBezTo>
                    <a:pt x="137" y="79"/>
                    <a:pt x="115" y="102"/>
                    <a:pt x="85" y="102"/>
                  </a:cubicBezTo>
                  <a:cubicBezTo>
                    <a:pt x="56" y="102"/>
                    <a:pt x="34" y="79"/>
                    <a:pt x="34" y="51"/>
                  </a:cubicBezTo>
                  <a:moveTo>
                    <a:pt x="128" y="483"/>
                  </a:moveTo>
                  <a:cubicBezTo>
                    <a:pt x="128" y="509"/>
                    <a:pt x="139" y="514"/>
                    <a:pt x="175" y="517"/>
                  </a:cubicBezTo>
                  <a:cubicBezTo>
                    <a:pt x="175" y="537"/>
                    <a:pt x="175" y="537"/>
                    <a:pt x="175" y="537"/>
                  </a:cubicBezTo>
                  <a:cubicBezTo>
                    <a:pt x="0" y="537"/>
                    <a:pt x="0" y="537"/>
                    <a:pt x="0" y="537"/>
                  </a:cubicBezTo>
                  <a:cubicBezTo>
                    <a:pt x="0" y="517"/>
                    <a:pt x="0" y="517"/>
                    <a:pt x="0" y="517"/>
                  </a:cubicBezTo>
                  <a:cubicBezTo>
                    <a:pt x="36" y="514"/>
                    <a:pt x="47" y="509"/>
                    <a:pt x="47" y="483"/>
                  </a:cubicBezTo>
                  <a:cubicBezTo>
                    <a:pt x="47" y="226"/>
                    <a:pt x="47" y="226"/>
                    <a:pt x="47" y="226"/>
                  </a:cubicBezTo>
                  <a:cubicBezTo>
                    <a:pt x="2" y="200"/>
                    <a:pt x="2" y="200"/>
                    <a:pt x="2" y="200"/>
                  </a:cubicBezTo>
                  <a:cubicBezTo>
                    <a:pt x="2" y="190"/>
                    <a:pt x="2" y="190"/>
                    <a:pt x="2" y="190"/>
                  </a:cubicBezTo>
                  <a:cubicBezTo>
                    <a:pt x="116" y="153"/>
                    <a:pt x="116" y="153"/>
                    <a:pt x="116" y="153"/>
                  </a:cubicBezTo>
                  <a:cubicBezTo>
                    <a:pt x="128" y="153"/>
                    <a:pt x="128" y="153"/>
                    <a:pt x="128" y="153"/>
                  </a:cubicBezTo>
                  <a:lnTo>
                    <a:pt x="128" y="48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24"/>
            <p:cNvSpPr/>
            <p:nvPr/>
          </p:nvSpPr>
          <p:spPr>
            <a:xfrm>
              <a:off x="1259" y="3933"/>
              <a:ext cx="37" cy="72"/>
            </a:xfrm>
            <a:custGeom>
              <a:avLst/>
              <a:gdLst/>
              <a:ahLst/>
              <a:cxnLst/>
              <a:rect l="l" t="t" r="r" b="b"/>
              <a:pathLst>
                <a:path w="245" h="476" extrusionOk="0">
                  <a:moveTo>
                    <a:pt x="126" y="91"/>
                  </a:moveTo>
                  <a:cubicBezTo>
                    <a:pt x="225" y="91"/>
                    <a:pt x="225" y="91"/>
                    <a:pt x="225" y="91"/>
                  </a:cubicBezTo>
                  <a:cubicBezTo>
                    <a:pt x="225" y="121"/>
                    <a:pt x="225" y="121"/>
                    <a:pt x="225" y="121"/>
                  </a:cubicBezTo>
                  <a:cubicBezTo>
                    <a:pt x="126" y="121"/>
                    <a:pt x="126" y="121"/>
                    <a:pt x="126" y="121"/>
                  </a:cubicBezTo>
                  <a:cubicBezTo>
                    <a:pt x="126" y="359"/>
                    <a:pt x="126" y="359"/>
                    <a:pt x="126" y="359"/>
                  </a:cubicBezTo>
                  <a:cubicBezTo>
                    <a:pt x="126" y="408"/>
                    <a:pt x="144" y="428"/>
                    <a:pt x="182" y="428"/>
                  </a:cubicBezTo>
                  <a:cubicBezTo>
                    <a:pt x="203" y="428"/>
                    <a:pt x="218" y="422"/>
                    <a:pt x="237" y="408"/>
                  </a:cubicBezTo>
                  <a:cubicBezTo>
                    <a:pt x="245" y="419"/>
                    <a:pt x="245" y="419"/>
                    <a:pt x="245" y="419"/>
                  </a:cubicBezTo>
                  <a:cubicBezTo>
                    <a:pt x="224" y="450"/>
                    <a:pt x="190" y="476"/>
                    <a:pt x="143" y="476"/>
                  </a:cubicBezTo>
                  <a:cubicBezTo>
                    <a:pt x="88" y="476"/>
                    <a:pt x="46" y="446"/>
                    <a:pt x="46" y="368"/>
                  </a:cubicBezTo>
                  <a:cubicBezTo>
                    <a:pt x="46" y="121"/>
                    <a:pt x="46" y="121"/>
                    <a:pt x="46" y="121"/>
                  </a:cubicBezTo>
                  <a:cubicBezTo>
                    <a:pt x="0" y="121"/>
                    <a:pt x="0" y="121"/>
                    <a:pt x="0" y="121"/>
                  </a:cubicBezTo>
                  <a:cubicBezTo>
                    <a:pt x="0" y="108"/>
                    <a:pt x="0" y="108"/>
                    <a:pt x="0" y="108"/>
                  </a:cubicBezTo>
                  <a:cubicBezTo>
                    <a:pt x="44" y="85"/>
                    <a:pt x="82" y="46"/>
                    <a:pt x="109" y="0"/>
                  </a:cubicBezTo>
                  <a:cubicBezTo>
                    <a:pt x="126" y="0"/>
                    <a:pt x="126" y="0"/>
                    <a:pt x="126" y="0"/>
                  </a:cubicBezTo>
                  <a:lnTo>
                    <a:pt x="126" y="9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24"/>
            <p:cNvSpPr/>
            <p:nvPr/>
          </p:nvSpPr>
          <p:spPr>
            <a:xfrm>
              <a:off x="1297" y="3947"/>
              <a:ext cx="57" cy="81"/>
            </a:xfrm>
            <a:custGeom>
              <a:avLst/>
              <a:gdLst/>
              <a:ahLst/>
              <a:cxnLst/>
              <a:rect l="l" t="t" r="r" b="b"/>
              <a:pathLst>
                <a:path w="383" h="535" extrusionOk="0">
                  <a:moveTo>
                    <a:pt x="309" y="65"/>
                  </a:moveTo>
                  <a:cubicBezTo>
                    <a:pt x="312" y="56"/>
                    <a:pt x="313" y="51"/>
                    <a:pt x="313" y="45"/>
                  </a:cubicBezTo>
                  <a:cubicBezTo>
                    <a:pt x="313" y="28"/>
                    <a:pt x="300" y="25"/>
                    <a:pt x="264" y="21"/>
                  </a:cubicBezTo>
                  <a:cubicBezTo>
                    <a:pt x="264" y="0"/>
                    <a:pt x="264" y="0"/>
                    <a:pt x="264" y="0"/>
                  </a:cubicBezTo>
                  <a:cubicBezTo>
                    <a:pt x="383" y="0"/>
                    <a:pt x="383" y="0"/>
                    <a:pt x="383" y="0"/>
                  </a:cubicBezTo>
                  <a:cubicBezTo>
                    <a:pt x="383" y="21"/>
                    <a:pt x="383" y="21"/>
                    <a:pt x="383" y="21"/>
                  </a:cubicBezTo>
                  <a:cubicBezTo>
                    <a:pt x="357" y="28"/>
                    <a:pt x="352" y="33"/>
                    <a:pt x="346" y="48"/>
                  </a:cubicBezTo>
                  <a:cubicBezTo>
                    <a:pt x="191" y="449"/>
                    <a:pt x="191" y="449"/>
                    <a:pt x="191" y="449"/>
                  </a:cubicBezTo>
                  <a:cubicBezTo>
                    <a:pt x="169" y="504"/>
                    <a:pt x="147" y="535"/>
                    <a:pt x="102" y="535"/>
                  </a:cubicBezTo>
                  <a:cubicBezTo>
                    <a:pt x="79" y="535"/>
                    <a:pt x="55" y="522"/>
                    <a:pt x="48" y="501"/>
                  </a:cubicBezTo>
                  <a:cubicBezTo>
                    <a:pt x="48" y="472"/>
                    <a:pt x="48" y="472"/>
                    <a:pt x="48" y="472"/>
                  </a:cubicBezTo>
                  <a:cubicBezTo>
                    <a:pt x="62" y="476"/>
                    <a:pt x="73" y="479"/>
                    <a:pt x="93" y="479"/>
                  </a:cubicBezTo>
                  <a:cubicBezTo>
                    <a:pt x="132" y="479"/>
                    <a:pt x="156" y="468"/>
                    <a:pt x="173" y="424"/>
                  </a:cubicBezTo>
                  <a:cubicBezTo>
                    <a:pt x="186" y="389"/>
                    <a:pt x="186" y="389"/>
                    <a:pt x="186" y="389"/>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39" y="25"/>
                    <a:pt x="126" y="28"/>
                    <a:pt x="126" y="45"/>
                  </a:cubicBezTo>
                  <a:cubicBezTo>
                    <a:pt x="126" y="51"/>
                    <a:pt x="128" y="56"/>
                    <a:pt x="130" y="65"/>
                  </a:cubicBezTo>
                  <a:cubicBezTo>
                    <a:pt x="223" y="295"/>
                    <a:pt x="223" y="295"/>
                    <a:pt x="223" y="295"/>
                  </a:cubicBezTo>
                  <a:lnTo>
                    <a:pt x="309" y="6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24"/>
            <p:cNvSpPr/>
            <p:nvPr/>
          </p:nvSpPr>
          <p:spPr>
            <a:xfrm>
              <a:off x="528" y="3775"/>
              <a:ext cx="244" cy="275"/>
            </a:xfrm>
            <a:custGeom>
              <a:avLst/>
              <a:gdLst/>
              <a:ahLst/>
              <a:cxnLst/>
              <a:rect l="l" t="t" r="r" b="b"/>
              <a:pathLst>
                <a:path w="1615" h="1826" extrusionOk="0">
                  <a:moveTo>
                    <a:pt x="861" y="1617"/>
                  </a:moveTo>
                  <a:cubicBezTo>
                    <a:pt x="944" y="1609"/>
                    <a:pt x="1025" y="1589"/>
                    <a:pt x="1098" y="1547"/>
                  </a:cubicBezTo>
                  <a:cubicBezTo>
                    <a:pt x="861" y="1440"/>
                    <a:pt x="861" y="1440"/>
                    <a:pt x="861" y="1440"/>
                  </a:cubicBezTo>
                  <a:lnTo>
                    <a:pt x="861" y="1617"/>
                  </a:lnTo>
                  <a:close/>
                  <a:moveTo>
                    <a:pt x="861" y="1200"/>
                  </a:moveTo>
                  <a:cubicBezTo>
                    <a:pt x="861" y="1325"/>
                    <a:pt x="861" y="1325"/>
                    <a:pt x="861" y="1325"/>
                  </a:cubicBezTo>
                  <a:cubicBezTo>
                    <a:pt x="1135" y="1450"/>
                    <a:pt x="1135" y="1450"/>
                    <a:pt x="1135" y="1450"/>
                  </a:cubicBezTo>
                  <a:cubicBezTo>
                    <a:pt x="1291" y="1380"/>
                    <a:pt x="1291" y="1380"/>
                    <a:pt x="1291" y="1380"/>
                  </a:cubicBezTo>
                  <a:cubicBezTo>
                    <a:pt x="1328" y="1333"/>
                    <a:pt x="1359" y="1273"/>
                    <a:pt x="1380" y="1213"/>
                  </a:cubicBezTo>
                  <a:cubicBezTo>
                    <a:pt x="1135" y="1328"/>
                    <a:pt x="1135" y="1328"/>
                    <a:pt x="1135" y="1328"/>
                  </a:cubicBezTo>
                  <a:lnTo>
                    <a:pt x="861" y="1200"/>
                  </a:lnTo>
                  <a:close/>
                  <a:moveTo>
                    <a:pt x="861" y="960"/>
                  </a:moveTo>
                  <a:cubicBezTo>
                    <a:pt x="861" y="1085"/>
                    <a:pt x="861" y="1085"/>
                    <a:pt x="861" y="1085"/>
                  </a:cubicBezTo>
                  <a:cubicBezTo>
                    <a:pt x="1135" y="1210"/>
                    <a:pt x="1135" y="1210"/>
                    <a:pt x="1135" y="1210"/>
                  </a:cubicBezTo>
                  <a:cubicBezTo>
                    <a:pt x="1409" y="1088"/>
                    <a:pt x="1409" y="1088"/>
                    <a:pt x="1409" y="1088"/>
                  </a:cubicBezTo>
                  <a:cubicBezTo>
                    <a:pt x="1409" y="960"/>
                    <a:pt x="1409" y="960"/>
                    <a:pt x="1409" y="960"/>
                  </a:cubicBezTo>
                  <a:cubicBezTo>
                    <a:pt x="1135" y="1088"/>
                    <a:pt x="1135" y="1088"/>
                    <a:pt x="1135" y="1088"/>
                  </a:cubicBezTo>
                  <a:lnTo>
                    <a:pt x="861" y="960"/>
                  </a:lnTo>
                  <a:close/>
                  <a:moveTo>
                    <a:pt x="1362" y="866"/>
                  </a:moveTo>
                  <a:cubicBezTo>
                    <a:pt x="905" y="866"/>
                    <a:pt x="905" y="866"/>
                    <a:pt x="905" y="866"/>
                  </a:cubicBezTo>
                  <a:cubicBezTo>
                    <a:pt x="1135" y="973"/>
                    <a:pt x="1135" y="973"/>
                    <a:pt x="1135" y="973"/>
                  </a:cubicBezTo>
                  <a:lnTo>
                    <a:pt x="1362" y="866"/>
                  </a:lnTo>
                  <a:close/>
                  <a:moveTo>
                    <a:pt x="425" y="1484"/>
                  </a:moveTo>
                  <a:cubicBezTo>
                    <a:pt x="461" y="1513"/>
                    <a:pt x="498" y="1536"/>
                    <a:pt x="540" y="1557"/>
                  </a:cubicBezTo>
                  <a:cubicBezTo>
                    <a:pt x="540" y="866"/>
                    <a:pt x="540" y="866"/>
                    <a:pt x="540" y="866"/>
                  </a:cubicBezTo>
                  <a:cubicBezTo>
                    <a:pt x="425" y="866"/>
                    <a:pt x="425" y="866"/>
                    <a:pt x="425" y="866"/>
                  </a:cubicBezTo>
                  <a:lnTo>
                    <a:pt x="425" y="1484"/>
                  </a:lnTo>
                  <a:close/>
                  <a:moveTo>
                    <a:pt x="644" y="1596"/>
                  </a:moveTo>
                  <a:cubicBezTo>
                    <a:pt x="678" y="1609"/>
                    <a:pt x="715" y="1615"/>
                    <a:pt x="756" y="1617"/>
                  </a:cubicBezTo>
                  <a:cubicBezTo>
                    <a:pt x="756" y="866"/>
                    <a:pt x="756" y="866"/>
                    <a:pt x="756" y="866"/>
                  </a:cubicBezTo>
                  <a:cubicBezTo>
                    <a:pt x="644" y="866"/>
                    <a:pt x="644" y="866"/>
                    <a:pt x="644" y="866"/>
                  </a:cubicBezTo>
                  <a:lnTo>
                    <a:pt x="644" y="1596"/>
                  </a:lnTo>
                  <a:close/>
                  <a:moveTo>
                    <a:pt x="0" y="0"/>
                  </a:moveTo>
                  <a:cubicBezTo>
                    <a:pt x="0" y="1020"/>
                    <a:pt x="0" y="1020"/>
                    <a:pt x="0" y="1020"/>
                  </a:cubicBezTo>
                  <a:cubicBezTo>
                    <a:pt x="0" y="1469"/>
                    <a:pt x="357" y="1826"/>
                    <a:pt x="806" y="1826"/>
                  </a:cubicBezTo>
                  <a:cubicBezTo>
                    <a:pt x="1257" y="1826"/>
                    <a:pt x="1615" y="1469"/>
                    <a:pt x="1615" y="1020"/>
                  </a:cubicBezTo>
                  <a:cubicBezTo>
                    <a:pt x="1615" y="0"/>
                    <a:pt x="1615" y="0"/>
                    <a:pt x="1615" y="0"/>
                  </a:cubicBezTo>
                  <a:lnTo>
                    <a:pt x="0" y="0"/>
                  </a:lnTo>
                  <a:close/>
                  <a:moveTo>
                    <a:pt x="321" y="866"/>
                  </a:moveTo>
                  <a:cubicBezTo>
                    <a:pt x="208" y="866"/>
                    <a:pt x="208" y="866"/>
                    <a:pt x="208" y="866"/>
                  </a:cubicBezTo>
                  <a:cubicBezTo>
                    <a:pt x="208" y="1020"/>
                    <a:pt x="208" y="1020"/>
                    <a:pt x="208" y="1020"/>
                  </a:cubicBezTo>
                  <a:cubicBezTo>
                    <a:pt x="208" y="1150"/>
                    <a:pt x="248" y="1273"/>
                    <a:pt x="321" y="1372"/>
                  </a:cubicBezTo>
                  <a:lnTo>
                    <a:pt x="321" y="866"/>
                  </a:lnTo>
                  <a:close/>
                  <a:moveTo>
                    <a:pt x="1513" y="1020"/>
                  </a:moveTo>
                  <a:cubicBezTo>
                    <a:pt x="1513" y="1409"/>
                    <a:pt x="1197" y="1722"/>
                    <a:pt x="806" y="1722"/>
                  </a:cubicBezTo>
                  <a:cubicBezTo>
                    <a:pt x="417" y="1722"/>
                    <a:pt x="104" y="1409"/>
                    <a:pt x="104" y="1020"/>
                  </a:cubicBezTo>
                  <a:cubicBezTo>
                    <a:pt x="104" y="104"/>
                    <a:pt x="104" y="104"/>
                    <a:pt x="104" y="104"/>
                  </a:cubicBezTo>
                  <a:cubicBezTo>
                    <a:pt x="1513" y="104"/>
                    <a:pt x="1513" y="104"/>
                    <a:pt x="1513" y="104"/>
                  </a:cubicBezTo>
                  <a:lnTo>
                    <a:pt x="1513" y="1020"/>
                  </a:lnTo>
                  <a:close/>
                  <a:moveTo>
                    <a:pt x="1409" y="336"/>
                  </a:moveTo>
                  <a:cubicBezTo>
                    <a:pt x="1367" y="326"/>
                    <a:pt x="1294" y="321"/>
                    <a:pt x="1236" y="321"/>
                  </a:cubicBezTo>
                  <a:cubicBezTo>
                    <a:pt x="1054" y="321"/>
                    <a:pt x="928" y="378"/>
                    <a:pt x="795" y="435"/>
                  </a:cubicBezTo>
                  <a:cubicBezTo>
                    <a:pt x="683" y="485"/>
                    <a:pt x="563" y="545"/>
                    <a:pt x="388" y="545"/>
                  </a:cubicBezTo>
                  <a:cubicBezTo>
                    <a:pt x="334" y="545"/>
                    <a:pt x="274" y="540"/>
                    <a:pt x="208" y="527"/>
                  </a:cubicBezTo>
                  <a:cubicBezTo>
                    <a:pt x="208" y="415"/>
                    <a:pt x="208" y="415"/>
                    <a:pt x="208" y="415"/>
                  </a:cubicBezTo>
                  <a:cubicBezTo>
                    <a:pt x="268" y="425"/>
                    <a:pt x="326" y="430"/>
                    <a:pt x="381" y="430"/>
                  </a:cubicBezTo>
                  <a:cubicBezTo>
                    <a:pt x="550" y="430"/>
                    <a:pt x="670" y="368"/>
                    <a:pt x="780" y="318"/>
                  </a:cubicBezTo>
                  <a:cubicBezTo>
                    <a:pt x="918" y="258"/>
                    <a:pt x="1048" y="208"/>
                    <a:pt x="1242" y="208"/>
                  </a:cubicBezTo>
                  <a:cubicBezTo>
                    <a:pt x="1299" y="208"/>
                    <a:pt x="1364" y="216"/>
                    <a:pt x="1409" y="227"/>
                  </a:cubicBezTo>
                  <a:lnTo>
                    <a:pt x="1409" y="336"/>
                  </a:lnTo>
                  <a:close/>
                  <a:moveTo>
                    <a:pt x="1409" y="555"/>
                  </a:moveTo>
                  <a:cubicBezTo>
                    <a:pt x="1367" y="545"/>
                    <a:pt x="1296" y="540"/>
                    <a:pt x="1236" y="540"/>
                  </a:cubicBezTo>
                  <a:cubicBezTo>
                    <a:pt x="1059" y="540"/>
                    <a:pt x="934" y="608"/>
                    <a:pt x="806" y="665"/>
                  </a:cubicBezTo>
                  <a:cubicBezTo>
                    <a:pt x="691" y="712"/>
                    <a:pt x="568" y="762"/>
                    <a:pt x="388" y="762"/>
                  </a:cubicBezTo>
                  <a:cubicBezTo>
                    <a:pt x="334" y="762"/>
                    <a:pt x="274" y="756"/>
                    <a:pt x="208" y="743"/>
                  </a:cubicBezTo>
                  <a:cubicBezTo>
                    <a:pt x="208" y="634"/>
                    <a:pt x="208" y="634"/>
                    <a:pt x="208" y="634"/>
                  </a:cubicBezTo>
                  <a:cubicBezTo>
                    <a:pt x="268" y="644"/>
                    <a:pt x="326" y="649"/>
                    <a:pt x="381" y="649"/>
                  </a:cubicBezTo>
                  <a:cubicBezTo>
                    <a:pt x="581" y="649"/>
                    <a:pt x="678" y="597"/>
                    <a:pt x="790" y="548"/>
                  </a:cubicBezTo>
                  <a:cubicBezTo>
                    <a:pt x="926" y="490"/>
                    <a:pt x="1051" y="425"/>
                    <a:pt x="1242" y="425"/>
                  </a:cubicBezTo>
                  <a:cubicBezTo>
                    <a:pt x="1299" y="425"/>
                    <a:pt x="1364" y="433"/>
                    <a:pt x="1409" y="443"/>
                  </a:cubicBezTo>
                  <a:lnTo>
                    <a:pt x="1409" y="555"/>
                  </a:lnTo>
                  <a:close/>
                  <a:moveTo>
                    <a:pt x="1247" y="644"/>
                  </a:moveTo>
                  <a:cubicBezTo>
                    <a:pt x="1116" y="644"/>
                    <a:pt x="955" y="696"/>
                    <a:pt x="840" y="762"/>
                  </a:cubicBezTo>
                  <a:cubicBezTo>
                    <a:pt x="1409" y="762"/>
                    <a:pt x="1409" y="762"/>
                    <a:pt x="1409" y="762"/>
                  </a:cubicBezTo>
                  <a:cubicBezTo>
                    <a:pt x="1409" y="660"/>
                    <a:pt x="1409" y="660"/>
                    <a:pt x="1409" y="660"/>
                  </a:cubicBezTo>
                  <a:cubicBezTo>
                    <a:pt x="1362" y="647"/>
                    <a:pt x="1320" y="644"/>
                    <a:pt x="1247" y="644"/>
                  </a:cubicBezTo>
                  <a:moveTo>
                    <a:pt x="370" y="326"/>
                  </a:moveTo>
                  <a:cubicBezTo>
                    <a:pt x="501" y="326"/>
                    <a:pt x="662" y="274"/>
                    <a:pt x="777" y="208"/>
                  </a:cubicBezTo>
                  <a:cubicBezTo>
                    <a:pt x="208" y="208"/>
                    <a:pt x="208" y="208"/>
                    <a:pt x="208" y="208"/>
                  </a:cubicBezTo>
                  <a:cubicBezTo>
                    <a:pt x="208" y="310"/>
                    <a:pt x="208" y="310"/>
                    <a:pt x="208" y="310"/>
                  </a:cubicBezTo>
                  <a:cubicBezTo>
                    <a:pt x="255" y="323"/>
                    <a:pt x="297" y="326"/>
                    <a:pt x="370" y="326"/>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7"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csu.edu.au/division/learning-teaching/framework-and-policy/teaching-capabilities-framework-and-self-assessment-too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mailto:PeerReview@csu.edu.a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865256-70AD-C557-9A13-84030AB23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AU" smtClean="0"/>
              <a:t>1</a:t>
            </a:fld>
            <a:endParaRPr lang="en-AU"/>
          </a:p>
        </p:txBody>
      </p:sp>
      <p:sp>
        <p:nvSpPr>
          <p:cNvPr id="6" name="Title 5">
            <a:extLst>
              <a:ext uri="{FF2B5EF4-FFF2-40B4-BE49-F238E27FC236}">
                <a16:creationId xmlns:a16="http://schemas.microsoft.com/office/drawing/2014/main" id="{9F4941DC-BA45-0E0A-0D6E-150776FA66D0}"/>
              </a:ext>
            </a:extLst>
          </p:cNvPr>
          <p:cNvSpPr>
            <a:spLocks noGrp="1"/>
          </p:cNvSpPr>
          <p:nvPr>
            <p:ph type="title"/>
          </p:nvPr>
        </p:nvSpPr>
        <p:spPr>
          <a:xfrm>
            <a:off x="628651" y="788716"/>
            <a:ext cx="6464607" cy="1258198"/>
          </a:xfrm>
        </p:spPr>
        <p:txBody>
          <a:bodyPr/>
          <a:lstStyle/>
          <a:p>
            <a:r>
              <a:rPr lang="en-AU" sz="3200" dirty="0"/>
              <a:t>Welcome CS Peer Reviewee </a:t>
            </a:r>
            <a:endParaRPr lang="en-AU" i="1" dirty="0"/>
          </a:p>
        </p:txBody>
      </p:sp>
      <p:sp>
        <p:nvSpPr>
          <p:cNvPr id="7" name="Text Placeholder 6">
            <a:extLst>
              <a:ext uri="{FF2B5EF4-FFF2-40B4-BE49-F238E27FC236}">
                <a16:creationId xmlns:a16="http://schemas.microsoft.com/office/drawing/2014/main" id="{02E55E13-6E11-4416-5F63-96BE74394FC2}"/>
              </a:ext>
            </a:extLst>
          </p:cNvPr>
          <p:cNvSpPr>
            <a:spLocks noGrp="1"/>
          </p:cNvSpPr>
          <p:nvPr>
            <p:ph type="body" idx="1"/>
          </p:nvPr>
        </p:nvSpPr>
        <p:spPr>
          <a:xfrm>
            <a:off x="628652" y="2290194"/>
            <a:ext cx="6009725" cy="3105718"/>
          </a:xfrm>
        </p:spPr>
        <p:txBody>
          <a:bodyPr/>
          <a:lstStyle/>
          <a:p>
            <a:r>
              <a:rPr lang="en-AU" dirty="0"/>
              <a:t>Today:</a:t>
            </a:r>
          </a:p>
          <a:p>
            <a:endParaRPr lang="en-AU" dirty="0"/>
          </a:p>
          <a:p>
            <a:pPr marL="571500" indent="-342900">
              <a:buFont typeface="Arial" panose="020B0604020202020204" pitchFamily="34" charset="0"/>
              <a:buChar char="•"/>
            </a:pPr>
            <a:r>
              <a:rPr lang="en-AU" dirty="0"/>
              <a:t>Overview of peer review @ CS.</a:t>
            </a:r>
          </a:p>
          <a:p>
            <a:pPr marL="571500" indent="-342900">
              <a:buFont typeface="Arial" panose="020B0604020202020204" pitchFamily="34" charset="0"/>
              <a:buChar char="•"/>
            </a:pPr>
            <a:endParaRPr lang="en-AU" dirty="0"/>
          </a:p>
          <a:p>
            <a:pPr marL="571500" indent="-342900">
              <a:buFont typeface="Arial" panose="020B0604020202020204" pitchFamily="34" charset="0"/>
              <a:buChar char="•"/>
            </a:pPr>
            <a:r>
              <a:rPr lang="en-AU" dirty="0"/>
              <a:t>Peer review supporting documents.</a:t>
            </a:r>
          </a:p>
          <a:p>
            <a:pPr marL="571500" indent="-342900">
              <a:buFont typeface="Arial" panose="020B0604020202020204" pitchFamily="34" charset="0"/>
              <a:buChar char="•"/>
            </a:pPr>
            <a:endParaRPr lang="en-AU" dirty="0"/>
          </a:p>
          <a:p>
            <a:pPr marL="571500" indent="-342900">
              <a:buFont typeface="Arial" panose="020B0604020202020204" pitchFamily="34" charset="0"/>
              <a:buChar char="•"/>
            </a:pPr>
            <a:r>
              <a:rPr lang="en-AU" dirty="0"/>
              <a:t>Suggested approach – evidence</a:t>
            </a:r>
          </a:p>
          <a:p>
            <a:endParaRPr lang="en-AU" dirty="0"/>
          </a:p>
        </p:txBody>
      </p:sp>
    </p:spTree>
    <p:extLst>
      <p:ext uri="{BB962C8B-B14F-4D97-AF65-F5344CB8AC3E}">
        <p14:creationId xmlns:p14="http://schemas.microsoft.com/office/powerpoint/2010/main" val="736715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10</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 overview</a:t>
            </a:r>
            <a:endParaRPr sz="4000" dirty="0"/>
          </a:p>
        </p:txBody>
      </p:sp>
      <p:sp>
        <p:nvSpPr>
          <p:cNvPr id="354" name="Google Shape;354;p2"/>
          <p:cNvSpPr txBox="1">
            <a:spLocks noGrp="1"/>
          </p:cNvSpPr>
          <p:nvPr>
            <p:ph type="body" idx="1"/>
          </p:nvPr>
        </p:nvSpPr>
        <p:spPr>
          <a:xfrm>
            <a:off x="628651" y="1529850"/>
            <a:ext cx="6480467" cy="4387300"/>
          </a:xfrm>
          <a:prstGeom prst="rect">
            <a:avLst/>
          </a:prstGeom>
          <a:noFill/>
          <a:ln>
            <a:noFill/>
          </a:ln>
        </p:spPr>
        <p:txBody>
          <a:bodyPr spcFirstLastPara="1" wrap="square" lIns="91425" tIns="45700" rIns="91425" bIns="45700" anchor="t" anchorCtr="0">
            <a:noAutofit/>
          </a:bodyPr>
          <a:lstStyle/>
          <a:p>
            <a:pPr marL="342900" indent="-342900" fontAlgn="base">
              <a:lnSpc>
                <a:spcPct val="10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Peer</a:t>
            </a:r>
            <a:r>
              <a:rPr lang="en-AU" b="1" dirty="0">
                <a:latin typeface="Arial" panose="020B0604020202020204" pitchFamily="34" charset="0"/>
                <a:cs typeface="Times New Roman" panose="02020603050405020304" pitchFamily="18" charset="0"/>
              </a:rPr>
              <a:t> reviewee</a:t>
            </a:r>
            <a:r>
              <a:rPr lang="en-AU" b="1" i="1" dirty="0">
                <a:latin typeface="Arial" panose="020B0604020202020204" pitchFamily="34" charset="0"/>
                <a:cs typeface="Times New Roman" panose="02020603050405020304" pitchFamily="18" charset="0"/>
              </a:rPr>
              <a:t> </a:t>
            </a:r>
            <a:r>
              <a:rPr lang="en-AU" dirty="0">
                <a:latin typeface="Arial" panose="020B0604020202020204" pitchFamily="34" charset="0"/>
                <a:cs typeface="Times New Roman" panose="02020603050405020304" pitchFamily="18" charset="0"/>
              </a:rPr>
              <a:t>requests a peer review. </a:t>
            </a:r>
          </a:p>
          <a:p>
            <a:pPr marL="342900" indent="-342900" fontAlgn="base">
              <a:lnSpc>
                <a:spcPct val="100000"/>
              </a:lnSpc>
              <a:spcBef>
                <a:spcPts val="0"/>
              </a:spcBef>
              <a:buClr>
                <a:srgbClr val="000000"/>
              </a:buClr>
              <a:buSzPts val="1400"/>
              <a:buFont typeface="Arial" panose="020B0604020202020204" pitchFamily="34" charset="0"/>
              <a:buChar char="•"/>
            </a:pPr>
            <a:endParaRPr lang="en-AU" dirty="0">
              <a:latin typeface="Arial" panose="020B0604020202020204" pitchFamily="34" charset="0"/>
              <a:cs typeface="Times New Roman" panose="02020603050405020304" pitchFamily="18" charset="0"/>
            </a:endParaRPr>
          </a:p>
          <a:p>
            <a:pPr marL="342900" indent="-342900" fontAlgn="base">
              <a:lnSpc>
                <a:spcPct val="10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Peer review team assigns the peer </a:t>
            </a:r>
            <a:r>
              <a:rPr lang="en-AU" b="1" dirty="0">
                <a:latin typeface="Arial" panose="020B0604020202020204" pitchFamily="34" charset="0"/>
                <a:cs typeface="Times New Roman" panose="02020603050405020304" pitchFamily="18" charset="0"/>
              </a:rPr>
              <a:t>reviewer.</a:t>
            </a:r>
          </a:p>
          <a:p>
            <a:pPr marL="342900" indent="-342900" fontAlgn="base">
              <a:lnSpc>
                <a:spcPct val="100000"/>
              </a:lnSpc>
              <a:spcBef>
                <a:spcPts val="0"/>
              </a:spcBef>
              <a:buClr>
                <a:srgbClr val="000000"/>
              </a:buClr>
              <a:buSzPts val="1400"/>
              <a:buFont typeface="Arial" panose="020B0604020202020204" pitchFamily="34" charset="0"/>
              <a:buChar char="•"/>
            </a:pPr>
            <a:endParaRPr lang="en-AU" b="1" dirty="0">
              <a:latin typeface="Arial" panose="020B0604020202020204" pitchFamily="34" charset="0"/>
              <a:cs typeface="Times New Roman" panose="02020603050405020304" pitchFamily="18" charset="0"/>
            </a:endParaRPr>
          </a:p>
          <a:p>
            <a:pPr marL="342900" indent="-342900" fontAlgn="base">
              <a:lnSpc>
                <a:spcPct val="100000"/>
              </a:lnSpc>
              <a:spcBef>
                <a:spcPts val="0"/>
              </a:spcBef>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Peer review team </a:t>
            </a:r>
            <a:r>
              <a:rPr lang="en-AU" dirty="0">
                <a:latin typeface="Arial" panose="020B0604020202020204" pitchFamily="34" charset="0"/>
                <a:cs typeface="Times New Roman" panose="02020603050405020304" pitchFamily="18" charset="0"/>
              </a:rPr>
              <a:t>emails the peer reviewee and copies in the peer reviewer as an introduction.</a:t>
            </a:r>
          </a:p>
          <a:p>
            <a:pPr marL="342900" indent="-342900" fontAlgn="base">
              <a:lnSpc>
                <a:spcPct val="100000"/>
              </a:lnSpc>
              <a:spcBef>
                <a:spcPts val="0"/>
              </a:spcBef>
              <a:buClr>
                <a:srgbClr val="000000"/>
              </a:buClr>
              <a:buSzPts val="1400"/>
              <a:buFont typeface="Arial" panose="020B0604020202020204" pitchFamily="34" charset="0"/>
              <a:buChar char="•"/>
            </a:pPr>
            <a:endParaRPr lang="en-AU" dirty="0">
              <a:latin typeface="Arial" panose="020B0604020202020204" pitchFamily="34" charset="0"/>
              <a:cs typeface="Times New Roman" panose="02020603050405020304" pitchFamily="18" charset="0"/>
            </a:endParaRPr>
          </a:p>
          <a:p>
            <a:pPr marL="342900" indent="-342900" fontAlgn="base">
              <a:lnSpc>
                <a:spcPct val="100000"/>
              </a:lnSpc>
              <a:spcBef>
                <a:spcPts val="0"/>
              </a:spcBef>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Peer reviewee </a:t>
            </a:r>
            <a:r>
              <a:rPr lang="en-AU" dirty="0">
                <a:latin typeface="Arial" panose="020B0604020202020204" pitchFamily="34" charset="0"/>
                <a:cs typeface="Times New Roman" panose="02020603050405020304" pitchFamily="18" charset="0"/>
              </a:rPr>
              <a:t>arranges initial meeting with reviewer to discuss and plan peer review.</a:t>
            </a:r>
          </a:p>
          <a:p>
            <a:pPr marL="342900" marR="0" lvl="0" indent="-342900" rtl="0">
              <a:lnSpc>
                <a:spcPct val="100000"/>
              </a:lnSpc>
              <a:spcBef>
                <a:spcPts val="0"/>
              </a:spcBef>
              <a:spcAft>
                <a:spcPts val="0"/>
              </a:spcAft>
              <a:buClr>
                <a:srgbClr val="000000"/>
              </a:buClr>
              <a:buSzPts val="1400"/>
              <a:buFont typeface="Arial" panose="020B0604020202020204" pitchFamily="34" charset="0"/>
              <a:buChar char="•"/>
            </a:pPr>
            <a:endParaRPr lang="en-AU" dirty="0">
              <a:latin typeface="Arial" panose="020B0604020202020204" pitchFamily="34" charset="0"/>
              <a:cs typeface="Times New Roman" panose="02020603050405020304" pitchFamily="18" charset="0"/>
            </a:endParaRPr>
          </a:p>
          <a:p>
            <a:pPr marL="342900" marR="0" lvl="0" indent="-342900" rtl="0">
              <a:lnSpc>
                <a:spcPct val="100000"/>
              </a:lnSpc>
              <a:spcBef>
                <a:spcPts val="0"/>
              </a:spcBef>
              <a:spcAft>
                <a:spcPts val="0"/>
              </a:spcAft>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Reviewee and Reviewer </a:t>
            </a:r>
            <a:r>
              <a:rPr lang="en-AU" dirty="0">
                <a:latin typeface="Arial" panose="020B0604020202020204" pitchFamily="34" charset="0"/>
                <a:cs typeface="Times New Roman" panose="02020603050405020304" pitchFamily="18" charset="0"/>
              </a:rPr>
              <a:t>liaise to complete peer review.</a:t>
            </a:r>
          </a:p>
          <a:p>
            <a:pPr marL="342900" marR="0" lvl="0" indent="-342900" rtl="0">
              <a:lnSpc>
                <a:spcPct val="100000"/>
              </a:lnSpc>
              <a:spcBef>
                <a:spcPts val="0"/>
              </a:spcBef>
              <a:spcAft>
                <a:spcPts val="0"/>
              </a:spcAft>
              <a:buClr>
                <a:srgbClr val="000000"/>
              </a:buClr>
              <a:buSzPts val="1400"/>
              <a:buFont typeface="Arial" panose="020B0604020202020204" pitchFamily="34" charset="0"/>
              <a:buChar char="•"/>
            </a:pPr>
            <a:endParaRPr lang="en-AU" dirty="0">
              <a:latin typeface="Arial" panose="020B0604020202020204" pitchFamily="34" charset="0"/>
              <a:cs typeface="Times New Roman" panose="02020603050405020304" pitchFamily="18" charset="0"/>
            </a:endParaRPr>
          </a:p>
          <a:p>
            <a:pPr marL="342900" marR="0" lvl="0" indent="-342900" rtl="0">
              <a:lnSpc>
                <a:spcPct val="100000"/>
              </a:lnSpc>
              <a:spcBef>
                <a:spcPts val="0"/>
              </a:spcBef>
              <a:spcAft>
                <a:spcPts val="0"/>
              </a:spcAft>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Peer reviewer </a:t>
            </a:r>
            <a:r>
              <a:rPr lang="en-AU" dirty="0">
                <a:latin typeface="Arial" panose="020B0604020202020204" pitchFamily="34" charset="0"/>
                <a:cs typeface="Times New Roman" panose="02020603050405020304" pitchFamily="18" charset="0"/>
              </a:rPr>
              <a:t>prepares and submits the final report to peer review team.</a:t>
            </a: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51040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11</a:t>
            </a:fld>
            <a:endParaRPr/>
          </a:p>
        </p:txBody>
      </p:sp>
      <p:sp>
        <p:nvSpPr>
          <p:cNvPr id="353" name="Google Shape;353;p2"/>
          <p:cNvSpPr txBox="1">
            <a:spLocks noGrp="1"/>
          </p:cNvSpPr>
          <p:nvPr>
            <p:ph type="title"/>
          </p:nvPr>
        </p:nvSpPr>
        <p:spPr>
          <a:xfrm>
            <a:off x="628651" y="788717"/>
            <a:ext cx="6711716" cy="820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 process </a:t>
            </a:r>
            <a:endParaRPr sz="4000" dirty="0"/>
          </a:p>
        </p:txBody>
      </p:sp>
      <p:sp>
        <p:nvSpPr>
          <p:cNvPr id="354" name="Google Shape;354;p2"/>
          <p:cNvSpPr txBox="1">
            <a:spLocks noGrp="1"/>
          </p:cNvSpPr>
          <p:nvPr>
            <p:ph type="body" idx="1"/>
          </p:nvPr>
        </p:nvSpPr>
        <p:spPr>
          <a:xfrm>
            <a:off x="628651" y="1865067"/>
            <a:ext cx="6480467" cy="4204216"/>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r>
              <a:rPr lang="en-AU" sz="1800" b="1" dirty="0">
                <a:latin typeface="Arial" panose="020B0604020202020204" pitchFamily="34" charset="0"/>
                <a:cs typeface="Times New Roman" panose="02020603050405020304" pitchFamily="18" charset="0"/>
              </a:rPr>
              <a:t>Reviewee </a:t>
            </a:r>
            <a:r>
              <a:rPr lang="en-AU" sz="1800" dirty="0">
                <a:latin typeface="Arial" panose="020B0604020202020204" pitchFamily="34" charset="0"/>
                <a:cs typeface="Times New Roman" panose="02020603050405020304" pitchFamily="18" charset="0"/>
              </a:rPr>
              <a:t>- deep reflection, construct narrative and provides supporting evidence - @ 5 hours.</a:t>
            </a:r>
          </a:p>
          <a:p>
            <a:pPr marL="342900" indent="-342900">
              <a:lnSpc>
                <a:spcPct val="100000"/>
              </a:lnSpc>
              <a:spcBef>
                <a:spcPts val="0"/>
              </a:spcBef>
              <a:buClr>
                <a:srgbClr val="000000"/>
              </a:buClr>
              <a:buSzPts val="1400"/>
              <a:buFont typeface="Arial" panose="020B0604020202020204" pitchFamily="34" charset="0"/>
              <a:buChar char="•"/>
            </a:pPr>
            <a:endParaRPr lang="en-AU" sz="1800"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sz="1800" b="1" dirty="0">
                <a:latin typeface="Arial" panose="020B0604020202020204" pitchFamily="34" charset="0"/>
                <a:cs typeface="Times New Roman" panose="02020603050405020304" pitchFamily="18" charset="0"/>
              </a:rPr>
              <a:t>Reviewer</a:t>
            </a:r>
            <a:r>
              <a:rPr lang="en-AU" sz="1800" dirty="0">
                <a:latin typeface="Arial" panose="020B0604020202020204" pitchFamily="34" charset="0"/>
                <a:cs typeface="Times New Roman" panose="02020603050405020304" pitchFamily="18" charset="0"/>
              </a:rPr>
              <a:t> - evaluate the reviewee’s evidence and narrative around their teaching practice and prepares constructive and accurate comments - @ 1.5 hours.</a:t>
            </a:r>
          </a:p>
          <a:p>
            <a:pPr marL="0" indent="0">
              <a:lnSpc>
                <a:spcPct val="100000"/>
              </a:lnSpc>
              <a:spcBef>
                <a:spcPts val="0"/>
              </a:spcBef>
              <a:buClr>
                <a:srgbClr val="000000"/>
              </a:buClr>
              <a:buSzPts val="1400"/>
            </a:pPr>
            <a:endParaRPr lang="en-AU" sz="1800" dirty="0">
              <a:effectLst/>
              <a:latin typeface="Arial" panose="020B0604020202020204" pitchFamily="34" charset="0"/>
              <a:ea typeface="Arial" panose="020B0604020202020204" pitchFamily="34" charset="0"/>
              <a:cs typeface="Arial" panose="020B0604020202020204" pitchFamily="34" charset="0"/>
            </a:endParaRP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An initial meeting between reviewer and reviewee (30 mins)- discuss the context and identify the four teaching capabilities to be reviewed</a:t>
            </a: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Reviewee reflection, evidence gathering, and link to template (up to 5 hrs)</a:t>
            </a: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Reviewer appraisal of reflection and evidence and prepares constructive and accurate comments (1 hr).</a:t>
            </a: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2923595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12</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 supporting documents</a:t>
            </a:r>
            <a:endParaRPr sz="4000" dirty="0"/>
          </a:p>
        </p:txBody>
      </p:sp>
      <p:sp>
        <p:nvSpPr>
          <p:cNvPr id="354" name="Google Shape;354;p2"/>
          <p:cNvSpPr txBox="1">
            <a:spLocks noGrp="1"/>
          </p:cNvSpPr>
          <p:nvPr>
            <p:ph type="body" idx="1"/>
          </p:nvPr>
        </p:nvSpPr>
        <p:spPr>
          <a:xfrm>
            <a:off x="629249" y="1929539"/>
            <a:ext cx="6480467" cy="3782891"/>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342900" indent="-342900">
              <a:lnSpc>
                <a:spcPct val="100000"/>
              </a:lnSpc>
              <a:spcBef>
                <a:spcPts val="0"/>
              </a:spcBef>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Single template</a:t>
            </a:r>
            <a:r>
              <a:rPr lang="en-AU" dirty="0">
                <a:latin typeface="Arial" panose="020B0604020202020204" pitchFamily="34" charset="0"/>
                <a:cs typeface="Times New Roman" panose="02020603050405020304" pitchFamily="18" charset="0"/>
              </a:rPr>
              <a:t> aligned with </a:t>
            </a:r>
            <a:r>
              <a:rPr lang="en-AU" i="1" dirty="0">
                <a:latin typeface="Arial" panose="020B0604020202020204" pitchFamily="34" charset="0"/>
                <a:cs typeface="Times New Roman" panose="02020603050405020304" pitchFamily="18" charset="0"/>
              </a:rPr>
              <a:t>Teaching Capabilities Framework and Self-assessment Tool (TCF-SAT). </a:t>
            </a:r>
          </a:p>
          <a:p>
            <a:pPr marL="342900" indent="-342900">
              <a:lnSpc>
                <a:spcPct val="100000"/>
              </a:lnSpc>
              <a:spcBef>
                <a:spcPts val="0"/>
              </a:spcBef>
              <a:buClr>
                <a:srgbClr val="000000"/>
              </a:buClr>
              <a:buSzPts val="1400"/>
              <a:buFont typeface="Arial" panose="020B0604020202020204" pitchFamily="34" charset="0"/>
              <a:buChar char="•"/>
            </a:pPr>
            <a:endParaRPr lang="en-AU" b="1" dirty="0">
              <a:latin typeface="Arial" panose="020B0604020202020204" pitchFamily="34" charset="0"/>
              <a:cs typeface="Times New Roman" panose="02020603050405020304" pitchFamily="18" charset="0"/>
            </a:endParaRPr>
          </a:p>
          <a:p>
            <a:pPr marL="342900" indent="-342900">
              <a:lnSpc>
                <a:spcPct val="100000"/>
              </a:lnSpc>
              <a:spcBef>
                <a:spcPts val="0"/>
              </a:spcBef>
              <a:buClr>
                <a:srgbClr val="000000"/>
              </a:buClr>
              <a:buSzPts val="1400"/>
              <a:buFont typeface="Arial" panose="020B0604020202020204" pitchFamily="34" charset="0"/>
              <a:buChar char="•"/>
            </a:pPr>
            <a:r>
              <a:rPr lang="en-AU" b="1" dirty="0">
                <a:latin typeface="Arial" panose="020B0604020202020204" pitchFamily="34" charset="0"/>
                <a:cs typeface="Times New Roman" panose="02020603050405020304" pitchFamily="18" charset="0"/>
              </a:rPr>
              <a:t>Supported by </a:t>
            </a:r>
            <a:r>
              <a:rPr lang="en-AU" b="1" i="1" dirty="0">
                <a:latin typeface="Arial" panose="020B0604020202020204" pitchFamily="34" charset="0"/>
                <a:cs typeface="Times New Roman" panose="02020603050405020304" pitchFamily="18" charset="0"/>
              </a:rPr>
              <a:t>Guidance Note </a:t>
            </a:r>
            <a:r>
              <a:rPr lang="en-AU" dirty="0">
                <a:latin typeface="Arial" panose="020B0604020202020204" pitchFamily="34" charset="0"/>
                <a:cs typeface="Times New Roman" panose="02020603050405020304" pitchFamily="18" charset="0"/>
              </a:rPr>
              <a:t>to support reviewees and reviewers to understand how teaching practice can be evidenced. </a:t>
            </a:r>
          </a:p>
          <a:p>
            <a:pPr marL="800100" lvl="1">
              <a:lnSpc>
                <a:spcPct val="100000"/>
              </a:lnSpc>
              <a:spcBef>
                <a:spcPts val="0"/>
              </a:spcBef>
              <a:buClr>
                <a:srgbClr val="000000"/>
              </a:buClr>
              <a:buSzPts val="1400"/>
              <a:buFont typeface="Wingdings" panose="05000000000000000000" pitchFamily="2" charset="2"/>
              <a:buChar char="ü"/>
            </a:pPr>
            <a:endParaRPr lang="en-AU" sz="1800" dirty="0">
              <a:latin typeface="Arial" panose="020B0604020202020204" pitchFamily="34" charset="0"/>
            </a:endParaRPr>
          </a:p>
          <a:p>
            <a:pPr marL="800100" lvl="1">
              <a:lnSpc>
                <a:spcPct val="100000"/>
              </a:lnSpc>
              <a:spcBef>
                <a:spcPts val="0"/>
              </a:spcBef>
              <a:buClr>
                <a:srgbClr val="000000"/>
              </a:buClr>
              <a:buSzPts val="1400"/>
              <a:buFont typeface="Wingdings" panose="05000000000000000000" pitchFamily="2" charset="2"/>
              <a:buChar char="ü"/>
            </a:pPr>
            <a:r>
              <a:rPr lang="en-AU" sz="1800" dirty="0">
                <a:latin typeface="Arial" panose="020B0604020202020204" pitchFamily="34" charset="0"/>
              </a:rPr>
              <a:t>Guidance on types of </a:t>
            </a:r>
            <a:r>
              <a:rPr lang="en-AU" sz="1800" b="1" dirty="0">
                <a:latin typeface="Arial" panose="020B0604020202020204" pitchFamily="34" charset="0"/>
              </a:rPr>
              <a:t>evidence</a:t>
            </a:r>
            <a:r>
              <a:rPr lang="en-AU" sz="1800" dirty="0">
                <a:latin typeface="Arial" panose="020B0604020202020204" pitchFamily="34" charset="0"/>
              </a:rPr>
              <a:t> to support claims</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41774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13</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Teaching capabilities</a:t>
            </a:r>
            <a:endParaRPr sz="4000" dirty="0"/>
          </a:p>
        </p:txBody>
      </p:sp>
      <p:sp>
        <p:nvSpPr>
          <p:cNvPr id="354" name="Google Shape;354;p2"/>
          <p:cNvSpPr txBox="1">
            <a:spLocks noGrp="1"/>
          </p:cNvSpPr>
          <p:nvPr>
            <p:ph type="body" idx="1"/>
          </p:nvPr>
        </p:nvSpPr>
        <p:spPr>
          <a:xfrm>
            <a:off x="629249" y="1658319"/>
            <a:ext cx="6480467" cy="4054111"/>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r>
              <a:rPr lang="en-AU" b="1" i="1" dirty="0">
                <a:latin typeface="Arial" panose="020B0604020202020204" pitchFamily="34" charset="0"/>
                <a:cs typeface="Times New Roman" panose="02020603050405020304" pitchFamily="18" charset="0"/>
              </a:rPr>
              <a:t>Reviewee</a:t>
            </a:r>
            <a:r>
              <a:rPr lang="en-AU" i="1" dirty="0">
                <a:latin typeface="Arial" panose="020B0604020202020204" pitchFamily="34" charset="0"/>
                <a:cs typeface="Times New Roman" panose="02020603050405020304" pitchFamily="18" charset="0"/>
              </a:rPr>
              <a:t> </a:t>
            </a:r>
            <a:r>
              <a:rPr lang="en-AU" dirty="0">
                <a:latin typeface="Arial" panose="020B0604020202020204" pitchFamily="34" charset="0"/>
                <a:cs typeface="Times New Roman" panose="02020603050405020304" pitchFamily="18" charset="0"/>
              </a:rPr>
              <a:t>chooses </a:t>
            </a:r>
            <a:r>
              <a:rPr lang="en-AU" b="1" dirty="0">
                <a:latin typeface="Arial" panose="020B0604020202020204" pitchFamily="34" charset="0"/>
                <a:cs typeface="Times New Roman" panose="02020603050405020304" pitchFamily="18" charset="0"/>
              </a:rPr>
              <a:t>four </a:t>
            </a:r>
            <a:r>
              <a:rPr lang="en-AU" dirty="0">
                <a:latin typeface="Arial" panose="020B0604020202020204" pitchFamily="34" charset="0"/>
                <a:cs typeface="Times New Roman" panose="02020603050405020304" pitchFamily="18" charset="0"/>
              </a:rPr>
              <a:t>capabilities from the </a:t>
            </a:r>
            <a:r>
              <a:rPr lang="en-AU" i="1" dirty="0">
                <a:latin typeface="Arial" panose="020B0604020202020204" pitchFamily="34" charset="0"/>
                <a:cs typeface="Times New Roman" panose="02020603050405020304" pitchFamily="18" charset="0"/>
                <a:hlinkClick r:id="rId3"/>
              </a:rPr>
              <a:t>TCF-SAT</a:t>
            </a:r>
            <a:endParaRPr lang="en-AU" i="1"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considering their:</a:t>
            </a:r>
          </a:p>
          <a:p>
            <a:pPr marL="0" indent="0">
              <a:lnSpc>
                <a:spcPct val="100000"/>
              </a:lnSpc>
              <a:spcBef>
                <a:spcPts val="0"/>
              </a:spcBef>
              <a:buClr>
                <a:srgbClr val="000000"/>
              </a:buClr>
              <a:buSzPts val="1400"/>
            </a:pPr>
            <a:endParaRPr lang="en-AU" i="1" dirty="0">
              <a:latin typeface="Arial" panose="020B0604020202020204" pitchFamily="34" charset="0"/>
              <a:cs typeface="Times New Roman" panose="02020603050405020304" pitchFamily="18" charset="0"/>
            </a:endParaRP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Context </a:t>
            </a: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Claim</a:t>
            </a:r>
          </a:p>
          <a:p>
            <a:pPr marL="571500" indent="-342900" fontAlgn="base">
              <a:lnSpc>
                <a:spcPts val="1920"/>
              </a:lnSpc>
              <a:spcAft>
                <a:spcPts val="800"/>
              </a:spcAft>
              <a:buFont typeface="+mj-lt"/>
              <a:buAutoNum type="arabicPeriod"/>
            </a:pPr>
            <a:r>
              <a:rPr lang="en-AU" sz="1800" dirty="0">
                <a:latin typeface="Arial" panose="020B0604020202020204" pitchFamily="34" charset="0"/>
                <a:cs typeface="Arial" panose="020B0604020202020204" pitchFamily="34" charset="0"/>
              </a:rPr>
              <a:t>Evidence</a:t>
            </a:r>
          </a:p>
          <a:p>
            <a:pPr marL="228600" indent="0" fontAlgn="base">
              <a:lnSpc>
                <a:spcPts val="1920"/>
              </a:lnSpc>
              <a:spcAft>
                <a:spcPts val="800"/>
              </a:spcAft>
            </a:pPr>
            <a:endParaRPr lang="en-AU" sz="1800" dirty="0">
              <a:latin typeface="Arial" panose="020B0604020202020204" pitchFamily="34" charset="0"/>
              <a:cs typeface="Arial" panose="020B0604020202020204" pitchFamily="34" charset="0"/>
            </a:endParaRPr>
          </a:p>
          <a:p>
            <a:pPr marL="0" indent="0" fontAlgn="base">
              <a:lnSpc>
                <a:spcPct val="100000"/>
              </a:lnSpc>
              <a:spcBef>
                <a:spcPts val="0"/>
              </a:spcBef>
              <a:buClr>
                <a:srgbClr val="000000"/>
              </a:buClr>
              <a:buSzPts val="1400"/>
            </a:pPr>
            <a:r>
              <a:rPr lang="en-AU" b="1" i="1" dirty="0">
                <a:latin typeface="Arial" panose="020B0604020202020204" pitchFamily="34" charset="0"/>
                <a:cs typeface="Times New Roman" panose="02020603050405020304" pitchFamily="18" charset="0"/>
              </a:rPr>
              <a:t>Reviewer </a:t>
            </a:r>
            <a:r>
              <a:rPr lang="en-AU" dirty="0">
                <a:latin typeface="Arial" panose="020B0604020202020204" pitchFamily="34" charset="0"/>
                <a:cs typeface="Times New Roman" panose="02020603050405020304" pitchFamily="18" charset="0"/>
              </a:rPr>
              <a:t>critically evaluates the evidence and makes constructive and accurate comments. </a:t>
            </a: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15694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14</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Approach to evidence</a:t>
            </a:r>
            <a:endParaRPr sz="4000" dirty="0"/>
          </a:p>
        </p:txBody>
      </p:sp>
      <p:sp>
        <p:nvSpPr>
          <p:cNvPr id="354" name="Google Shape;354;p2"/>
          <p:cNvSpPr txBox="1">
            <a:spLocks noGrp="1"/>
          </p:cNvSpPr>
          <p:nvPr>
            <p:ph type="body" idx="1"/>
          </p:nvPr>
        </p:nvSpPr>
        <p:spPr>
          <a:xfrm>
            <a:off x="629249" y="1658319"/>
            <a:ext cx="6480467" cy="4054111"/>
          </a:xfrm>
          <a:prstGeom prst="rect">
            <a:avLst/>
          </a:prstGeom>
          <a:noFill/>
          <a:ln>
            <a:noFill/>
          </a:ln>
        </p:spPr>
        <p:txBody>
          <a:bodyPr spcFirstLastPara="1" wrap="square" lIns="91425" tIns="45700" rIns="91425" bIns="45700" anchor="t" anchorCtr="0">
            <a:noAutofit/>
          </a:bodyPr>
          <a:lstStyle/>
          <a:p>
            <a:pPr marL="0" indent="0" fontAlgn="base">
              <a:lnSpc>
                <a:spcPct val="106000"/>
              </a:lnSpc>
              <a:spcAft>
                <a:spcPts val="800"/>
              </a:spcAft>
            </a:pPr>
            <a:r>
              <a:rPr lang="en-AU" dirty="0">
                <a:latin typeface="Arial" panose="020B0604020202020204" pitchFamily="34" charset="0"/>
                <a:cs typeface="Times New Roman" panose="02020603050405020304" pitchFamily="18" charset="0"/>
              </a:rPr>
              <a:t>The peer review is one component of evidence – make it count:</a:t>
            </a:r>
          </a:p>
          <a:p>
            <a:pPr marL="342900" indent="-342900" fontAlgn="base">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Give the reviewer evidence of your </a:t>
            </a:r>
            <a:r>
              <a:rPr lang="en-AU" b="1" dirty="0">
                <a:latin typeface="Arial" panose="020B0604020202020204" pitchFamily="34" charset="0"/>
                <a:cs typeface="Times New Roman" panose="02020603050405020304" pitchFamily="18" charset="0"/>
              </a:rPr>
              <a:t>best</a:t>
            </a:r>
            <a:r>
              <a:rPr lang="en-AU" dirty="0">
                <a:latin typeface="Arial" panose="020B0604020202020204" pitchFamily="34" charset="0"/>
                <a:cs typeface="Times New Roman" panose="02020603050405020304" pitchFamily="18" charset="0"/>
              </a:rPr>
              <a:t> practices </a:t>
            </a:r>
          </a:p>
          <a:p>
            <a:pPr marL="342900" indent="-342900" fontAlgn="base">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Ensure your evidence </a:t>
            </a:r>
            <a:r>
              <a:rPr lang="en-AU" b="1" dirty="0">
                <a:latin typeface="Arial" panose="020B0604020202020204" pitchFamily="34" charset="0"/>
                <a:cs typeface="Times New Roman" panose="02020603050405020304" pitchFamily="18" charset="0"/>
              </a:rPr>
              <a:t>aligns</a:t>
            </a:r>
            <a:r>
              <a:rPr lang="en-AU" dirty="0">
                <a:latin typeface="Arial" panose="020B0604020202020204" pitchFamily="34" charset="0"/>
                <a:cs typeface="Times New Roman" panose="02020603050405020304" pitchFamily="18" charset="0"/>
              </a:rPr>
              <a:t> with your claims</a:t>
            </a:r>
          </a:p>
          <a:p>
            <a:pPr marL="342900" indent="-342900" fontAlgn="base">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Provide a </a:t>
            </a:r>
            <a:r>
              <a:rPr lang="en-AU" b="1" dirty="0">
                <a:latin typeface="Arial" panose="020B0604020202020204" pitchFamily="34" charset="0"/>
                <a:cs typeface="Times New Roman" panose="02020603050405020304" pitchFamily="18" charset="0"/>
              </a:rPr>
              <a:t>mix of evidence </a:t>
            </a:r>
            <a:r>
              <a:rPr lang="en-AU" dirty="0">
                <a:latin typeface="Arial" panose="020B0604020202020204" pitchFamily="34" charset="0"/>
                <a:cs typeface="Times New Roman" panose="02020603050405020304" pitchFamily="18" charset="0"/>
              </a:rPr>
              <a:t>to support your claims </a:t>
            </a:r>
          </a:p>
          <a:p>
            <a:pPr marL="342900" indent="-342900" fontAlgn="base">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Peer reviewer comments on </a:t>
            </a:r>
            <a:r>
              <a:rPr lang="en-AU" b="1" dirty="0">
                <a:latin typeface="Arial" panose="020B0604020202020204" pitchFamily="34" charset="0"/>
                <a:cs typeface="Times New Roman" panose="02020603050405020304" pitchFamily="18" charset="0"/>
              </a:rPr>
              <a:t>what they see </a:t>
            </a:r>
            <a:r>
              <a:rPr lang="en-AU" dirty="0">
                <a:latin typeface="Arial" panose="020B0604020202020204" pitchFamily="34" charset="0"/>
                <a:cs typeface="Times New Roman" panose="02020603050405020304" pitchFamily="18" charset="0"/>
              </a:rPr>
              <a:t>(snapshot)</a:t>
            </a:r>
          </a:p>
          <a:p>
            <a:pPr marL="342900" indent="-342900" fontAlgn="base">
              <a:lnSpc>
                <a:spcPct val="106000"/>
              </a:lnSpc>
              <a:spcAft>
                <a:spcPts val="800"/>
              </a:spcAft>
              <a:buFont typeface="Arial" panose="020B0604020202020204" pitchFamily="34" charset="0"/>
              <a:buChar char="•"/>
            </a:pPr>
            <a:endParaRPr lang="en-AU" dirty="0">
              <a:latin typeface="Arial" panose="020B0604020202020204" pitchFamily="34" charset="0"/>
              <a:cs typeface="Times New Roman" panose="02020603050405020304" pitchFamily="18" charset="0"/>
            </a:endParaRPr>
          </a:p>
          <a:p>
            <a:pPr marL="0" indent="0" fontAlgn="base">
              <a:lnSpc>
                <a:spcPct val="106000"/>
              </a:lnSpc>
              <a:spcAft>
                <a:spcPts val="800"/>
              </a:spcAft>
            </a:pPr>
            <a:endParaRPr lang="en-AU" dirty="0">
              <a:latin typeface="Arial" panose="020B0604020202020204" pitchFamily="34" charset="0"/>
              <a:cs typeface="Times New Roman" panose="02020603050405020304" pitchFamily="18" charset="0"/>
            </a:endParaRPr>
          </a:p>
          <a:p>
            <a:pPr marL="0" indent="0" fontAlgn="base">
              <a:lnSpc>
                <a:spcPct val="106000"/>
              </a:lnSpc>
              <a:spcAft>
                <a:spcPts val="800"/>
              </a:spcAft>
            </a:pPr>
            <a:endParaRPr lang="en-AU" dirty="0">
              <a:latin typeface="Arial" panose="020B0604020202020204" pitchFamily="34" charset="0"/>
              <a:cs typeface="Times New Roman" panose="02020603050405020304" pitchFamily="18" charset="0"/>
            </a:endParaRPr>
          </a:p>
          <a:p>
            <a:pPr marL="571500" indent="-342900" fontAlgn="base">
              <a:lnSpc>
                <a:spcPts val="1920"/>
              </a:lnSpc>
              <a:spcAft>
                <a:spcPts val="800"/>
              </a:spcAft>
              <a:buFont typeface="+mj-lt"/>
              <a:buAutoNum type="arabicPeriod"/>
            </a:pPr>
            <a:endParaRPr lang="en-AU" sz="1800" dirty="0">
              <a:latin typeface="Arial" panose="020B0604020202020204" pitchFamily="34" charset="0"/>
              <a:cs typeface="Arial" panose="020B0604020202020204" pitchFamily="34"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364171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15</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Contact</a:t>
            </a:r>
            <a:endParaRPr sz="4000" dirty="0"/>
          </a:p>
        </p:txBody>
      </p:sp>
      <p:sp>
        <p:nvSpPr>
          <p:cNvPr id="354" name="Google Shape;354;p2"/>
          <p:cNvSpPr txBox="1">
            <a:spLocks noGrp="1"/>
          </p:cNvSpPr>
          <p:nvPr>
            <p:ph type="body" idx="1"/>
          </p:nvPr>
        </p:nvSpPr>
        <p:spPr>
          <a:xfrm>
            <a:off x="629249" y="1658319"/>
            <a:ext cx="6480467" cy="4054111"/>
          </a:xfrm>
          <a:prstGeom prst="rect">
            <a:avLst/>
          </a:prstGeom>
          <a:noFill/>
          <a:ln>
            <a:noFill/>
          </a:ln>
        </p:spPr>
        <p:txBody>
          <a:bodyPr spcFirstLastPara="1" wrap="square" lIns="91425" tIns="45700" rIns="91425" bIns="45700" anchor="t" anchorCtr="0">
            <a:noAutofit/>
          </a:bodyPr>
          <a:lstStyle/>
          <a:p>
            <a:pPr algn="ctr"/>
            <a:endParaRPr lang="en-US" sz="2000" b="0" i="0" dirty="0">
              <a:solidFill>
                <a:schemeClr val="accent5"/>
              </a:solidFill>
              <a:latin typeface="Arial" panose="020B0604020202020204" pitchFamily="34" charset="0"/>
              <a:hlinkClick r:id="rId3">
                <a:extLst>
                  <a:ext uri="{A12FA001-AC4F-418D-AE19-62706E023703}">
                    <ahyp:hlinkClr xmlns:ahyp="http://schemas.microsoft.com/office/drawing/2018/hyperlinkcolor" val="tx"/>
                  </a:ext>
                </a:extLst>
              </a:hlinkClick>
            </a:endParaRPr>
          </a:p>
          <a:p>
            <a:pPr algn="ctr"/>
            <a:endParaRPr lang="en-US" dirty="0">
              <a:solidFill>
                <a:schemeClr val="accent5"/>
              </a:solidFill>
              <a:latin typeface="Arial" panose="020B0604020202020204" pitchFamily="34" charset="0"/>
              <a:hlinkClick r:id="rId3">
                <a:extLst>
                  <a:ext uri="{A12FA001-AC4F-418D-AE19-62706E023703}">
                    <ahyp:hlinkClr xmlns:ahyp="http://schemas.microsoft.com/office/drawing/2018/hyperlinkcolor" val="tx"/>
                  </a:ext>
                </a:extLst>
              </a:hlinkClick>
            </a:endParaRPr>
          </a:p>
          <a:p>
            <a:pPr algn="ctr"/>
            <a:r>
              <a:rPr lang="en-US" sz="2000" b="0" i="0" dirty="0">
                <a:solidFill>
                  <a:schemeClr val="accent5"/>
                </a:solidFill>
                <a:latin typeface="Arial"/>
              </a:rPr>
              <a:t>Deborah Scheele</a:t>
            </a:r>
          </a:p>
          <a:p>
            <a:pPr algn="ctr"/>
            <a:endParaRPr lang="en-US" sz="2000" b="0" i="0" dirty="0">
              <a:solidFill>
                <a:schemeClr val="accent5"/>
              </a:solidFill>
              <a:latin typeface="Arial" panose="020B0604020202020204" pitchFamily="34" charset="0"/>
            </a:endParaRPr>
          </a:p>
          <a:p>
            <a:pPr algn="ctr"/>
            <a:r>
              <a:rPr lang="en-US" sz="2000" b="0" i="0" dirty="0">
                <a:solidFill>
                  <a:schemeClr val="accent5"/>
                </a:solidFill>
                <a:latin typeface="Arial" panose="020B0604020202020204" pitchFamily="34" charset="0"/>
              </a:rPr>
              <a:t>Peer Review Team</a:t>
            </a:r>
            <a:endParaRPr lang="en-US" sz="2000" b="0" i="0" dirty="0">
              <a:solidFill>
                <a:schemeClr val="accent5"/>
              </a:solidFill>
              <a:latin typeface="Arial" panose="020B0604020202020204" pitchFamily="34" charset="0"/>
              <a:hlinkClick r:id="rId3">
                <a:extLst>
                  <a:ext uri="{A12FA001-AC4F-418D-AE19-62706E023703}">
                    <ahyp:hlinkClr xmlns:ahyp="http://schemas.microsoft.com/office/drawing/2018/hyperlinkcolor" val="tx"/>
                  </a:ext>
                </a:extLst>
              </a:hlinkClick>
            </a:endParaRPr>
          </a:p>
          <a:p>
            <a:pPr algn="ctr"/>
            <a:endParaRPr lang="en-US" sz="2000" b="0" i="0" dirty="0">
              <a:solidFill>
                <a:schemeClr val="accent5"/>
              </a:solidFill>
              <a:latin typeface="Arial" panose="020B0604020202020204" pitchFamily="34" charset="0"/>
              <a:hlinkClick r:id="rId3">
                <a:extLst>
                  <a:ext uri="{A12FA001-AC4F-418D-AE19-62706E023703}">
                    <ahyp:hlinkClr xmlns:ahyp="http://schemas.microsoft.com/office/drawing/2018/hyperlinkcolor" val="tx"/>
                  </a:ext>
                </a:extLst>
              </a:hlinkClick>
            </a:endParaRPr>
          </a:p>
          <a:p>
            <a:pPr algn="ctr"/>
            <a:r>
              <a:rPr lang="en-US" sz="2000" b="0" i="0" dirty="0">
                <a:solidFill>
                  <a:schemeClr val="accent5"/>
                </a:solidFill>
                <a:latin typeface="Arial" panose="020B0604020202020204" pitchFamily="34" charset="0"/>
                <a:hlinkClick r:id="rId3">
                  <a:extLst>
                    <a:ext uri="{A12FA001-AC4F-418D-AE19-62706E023703}">
                      <ahyp:hlinkClr xmlns:ahyp="http://schemas.microsoft.com/office/drawing/2018/hyperlinkcolor" val="tx"/>
                    </a:ext>
                  </a:extLst>
                </a:hlinkClick>
              </a:rPr>
              <a:t>PeerReview@csu.edu.au</a:t>
            </a:r>
            <a:endParaRPr lang="en-US" sz="2000" b="0" i="0" dirty="0">
              <a:solidFill>
                <a:schemeClr val="accent5"/>
              </a:solidFill>
              <a:latin typeface="Arial" panose="020B0604020202020204" pitchFamily="34" charset="0"/>
            </a:endParaRPr>
          </a:p>
          <a:p>
            <a:pPr algn="ctr"/>
            <a:endParaRPr lang="en-US" sz="2000" b="0" i="0" dirty="0">
              <a:solidFill>
                <a:schemeClr val="accent5"/>
              </a:solidFill>
              <a:latin typeface="Arial" panose="020B0604020202020204" pitchFamily="34" charset="0"/>
            </a:endParaRPr>
          </a:p>
        </p:txBody>
      </p:sp>
      <p:sp>
        <p:nvSpPr>
          <p:cNvPr id="355" name="Google Shape;355;p2"/>
          <p:cNvSpPr txBox="1">
            <a:spLocks noGrp="1"/>
          </p:cNvSpPr>
          <p:nvPr>
            <p:ph type="ftr" idx="11"/>
          </p:nvPr>
        </p:nvSpPr>
        <p:spPr>
          <a:xfrm>
            <a:off x="1891222"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1757486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7341-8A61-4D24-85E9-0DF842BCB51A}"/>
              </a:ext>
            </a:extLst>
          </p:cNvPr>
          <p:cNvSpPr>
            <a:spLocks noGrp="1"/>
          </p:cNvSpPr>
          <p:nvPr>
            <p:ph type="title"/>
          </p:nvPr>
        </p:nvSpPr>
        <p:spPr>
          <a:xfrm>
            <a:off x="398655" y="2252273"/>
            <a:ext cx="6750000" cy="675000"/>
          </a:xfrm>
        </p:spPr>
        <p:txBody>
          <a:bodyPr/>
          <a:lstStyle/>
          <a:p>
            <a:r>
              <a:rPr lang="en-AU" sz="3000" dirty="0"/>
              <a:t>Acknowledgement of Country</a:t>
            </a:r>
            <a:endParaRPr lang="en-US" dirty="0"/>
          </a:p>
        </p:txBody>
      </p:sp>
      <p:sp>
        <p:nvSpPr>
          <p:cNvPr id="3" name="Text Placeholder 2">
            <a:extLst>
              <a:ext uri="{FF2B5EF4-FFF2-40B4-BE49-F238E27FC236}">
                <a16:creationId xmlns:a16="http://schemas.microsoft.com/office/drawing/2014/main" id="{B7875A80-57CF-4D33-B596-E3EE60FBB3BC}"/>
              </a:ext>
            </a:extLst>
          </p:cNvPr>
          <p:cNvSpPr>
            <a:spLocks noGrp="1"/>
          </p:cNvSpPr>
          <p:nvPr>
            <p:ph type="body" sz="quarter" idx="15"/>
          </p:nvPr>
        </p:nvSpPr>
        <p:spPr>
          <a:xfrm>
            <a:off x="302337" y="3623873"/>
            <a:ext cx="6750000" cy="2518598"/>
          </a:xfrm>
        </p:spPr>
        <p:txBody>
          <a:bodyPr spcFirstLastPara="1" vert="horz" wrap="square" lIns="68580" tIns="34290" rIns="68580" bIns="34290" rtlCol="0" anchor="t" anchorCtr="0">
            <a:noAutofit/>
          </a:bodyPr>
          <a:lstStyle/>
          <a:p>
            <a:r>
              <a:rPr lang="en-US" sz="1200" dirty="0"/>
              <a:t>The Division of Learning and Teaching acknowledges the transformative effect of education. Our impact leads to ever improving educational outcomes, inspiring our students to create a world worth living in.  </a:t>
            </a:r>
          </a:p>
          <a:p>
            <a:r>
              <a:rPr lang="en-US" sz="1200" dirty="0"/>
              <a:t>  </a:t>
            </a:r>
            <a:endParaRPr lang="en-AU" sz="1200" dirty="0"/>
          </a:p>
          <a:p>
            <a:r>
              <a:rPr lang="en-US" sz="1200" dirty="0"/>
              <a:t>We </a:t>
            </a:r>
            <a:r>
              <a:rPr lang="en-US" sz="1200" dirty="0" err="1"/>
              <a:t>recognise</a:t>
            </a:r>
            <a:r>
              <a:rPr lang="en-US" sz="1200" dirty="0"/>
              <a:t> the inclusive nature of First Nations educational practices and the innovative strategies that have ensured the continuing diversity of lands, waters, and peoples for millennia. We also acknowledge that in our practice we are guided by the Elders, past and present, of the Country in which our campuses live –  </a:t>
            </a:r>
            <a:r>
              <a:rPr lang="en-US" sz="1200" dirty="0" err="1"/>
              <a:t>Wiradyuri</a:t>
            </a:r>
            <a:r>
              <a:rPr lang="en-US" sz="1200" dirty="0"/>
              <a:t>, </a:t>
            </a:r>
            <a:r>
              <a:rPr lang="en-US" sz="1200" dirty="0" err="1"/>
              <a:t>Biripai</a:t>
            </a:r>
            <a:r>
              <a:rPr lang="en-US" sz="1200" dirty="0"/>
              <a:t>, </a:t>
            </a:r>
            <a:r>
              <a:rPr lang="en-US" sz="1200" dirty="0" err="1"/>
              <a:t>Gundangarra</a:t>
            </a:r>
            <a:r>
              <a:rPr lang="en-US" sz="1200" dirty="0"/>
              <a:t> and Ngunnawal.  </a:t>
            </a:r>
            <a:endParaRPr lang="en-AU" sz="1200" dirty="0"/>
          </a:p>
          <a:p>
            <a:r>
              <a:rPr lang="en-US" sz="1200" dirty="0"/>
              <a:t>  </a:t>
            </a:r>
            <a:endParaRPr lang="en-AU" sz="1200" dirty="0"/>
          </a:p>
          <a:p>
            <a:r>
              <a:rPr lang="en-US" sz="1200" dirty="0"/>
              <a:t>In the spirit of </a:t>
            </a:r>
            <a:r>
              <a:rPr lang="en-US" sz="1200" i="1" dirty="0" err="1"/>
              <a:t>Yindyamarra</a:t>
            </a:r>
            <a:r>
              <a:rPr lang="en-US" sz="1200" i="1" dirty="0"/>
              <a:t> </a:t>
            </a:r>
            <a:r>
              <a:rPr lang="en-US" sz="1200" i="1" dirty="0" err="1"/>
              <a:t>Winhanganha</a:t>
            </a:r>
            <a:r>
              <a:rPr lang="en-US" sz="1200" dirty="0"/>
              <a:t>, we </a:t>
            </a:r>
            <a:r>
              <a:rPr lang="en-US" sz="1200" dirty="0" err="1"/>
              <a:t>recognise</a:t>
            </a:r>
            <a:r>
              <a:rPr lang="en-US" sz="1200" dirty="0"/>
              <a:t> the depth of First Nations Ways of Being, Ways of Knowing and Ways of Doing, inspiring our commitment in supporting staff and students in </a:t>
            </a:r>
            <a:r>
              <a:rPr lang="en-US" sz="1200" i="1" dirty="0"/>
              <a:t>‘the wisdom of respectfully knowing how to live well in a world worth living in’.</a:t>
            </a:r>
            <a:r>
              <a:rPr lang="en-US" sz="1200" dirty="0"/>
              <a:t> </a:t>
            </a:r>
            <a:endParaRPr lang="en-AU" dirty="0"/>
          </a:p>
        </p:txBody>
      </p:sp>
      <p:sp>
        <p:nvSpPr>
          <p:cNvPr id="4" name="Slide Number Placeholder 3">
            <a:extLst>
              <a:ext uri="{FF2B5EF4-FFF2-40B4-BE49-F238E27FC236}">
                <a16:creationId xmlns:a16="http://schemas.microsoft.com/office/drawing/2014/main" id="{D915CF4B-7CF1-4B6B-A43E-484965D19931}"/>
              </a:ext>
            </a:extLst>
          </p:cNvPr>
          <p:cNvSpPr>
            <a:spLocks noGrp="1"/>
          </p:cNvSpPr>
          <p:nvPr>
            <p:ph type="sldNum" sz="quarter" idx="4294967295"/>
          </p:nvPr>
        </p:nvSpPr>
        <p:spPr>
          <a:xfrm>
            <a:off x="8788003" y="5592366"/>
            <a:ext cx="355997" cy="273844"/>
          </a:xfrm>
          <a:prstGeom prst="rect">
            <a:avLst/>
          </a:prstGeom>
        </p:spPr>
        <p:txBody>
          <a:bodyPr/>
          <a:lstStyle/>
          <a:p>
            <a:fld id="{F5AEA0E0-5CC6-4BD0-905C-A0021E419432}" type="slidenum">
              <a:rPr lang="en-GB" smtClean="0"/>
              <a:t>2</a:t>
            </a:fld>
            <a:endParaRPr lang="en-GB"/>
          </a:p>
        </p:txBody>
      </p:sp>
      <p:pic>
        <p:nvPicPr>
          <p:cNvPr id="5" name="Picture 4" descr="A blue background with white text&#10;&#10;Description automatically generated">
            <a:extLst>
              <a:ext uri="{FF2B5EF4-FFF2-40B4-BE49-F238E27FC236}">
                <a16:creationId xmlns:a16="http://schemas.microsoft.com/office/drawing/2014/main" id="{283B7A8B-FC5A-D1CB-E7B4-FB007A338D70}"/>
              </a:ext>
            </a:extLst>
          </p:cNvPr>
          <p:cNvPicPr>
            <a:picLocks noChangeAspect="1"/>
          </p:cNvPicPr>
          <p:nvPr/>
        </p:nvPicPr>
        <p:blipFill>
          <a:blip r:embed="rId2"/>
          <a:stretch>
            <a:fillRect/>
          </a:stretch>
        </p:blipFill>
        <p:spPr>
          <a:xfrm>
            <a:off x="448837" y="1174803"/>
            <a:ext cx="2057400" cy="730919"/>
          </a:xfrm>
          <a:prstGeom prst="rect">
            <a:avLst/>
          </a:prstGeom>
        </p:spPr>
      </p:pic>
      <p:pic>
        <p:nvPicPr>
          <p:cNvPr id="6" name="Picture 5">
            <a:extLst>
              <a:ext uri="{FF2B5EF4-FFF2-40B4-BE49-F238E27FC236}">
                <a16:creationId xmlns:a16="http://schemas.microsoft.com/office/drawing/2014/main" id="{C4C0EB67-4F2F-C41F-3B6C-11D305DCBF0D}"/>
              </a:ext>
            </a:extLst>
          </p:cNvPr>
          <p:cNvPicPr>
            <a:picLocks noChangeAspect="1"/>
          </p:cNvPicPr>
          <p:nvPr/>
        </p:nvPicPr>
        <p:blipFill>
          <a:blip r:embed="rId3"/>
          <a:stretch>
            <a:fillRect/>
          </a:stretch>
        </p:blipFill>
        <p:spPr>
          <a:xfrm>
            <a:off x="6993208" y="1007725"/>
            <a:ext cx="2057400" cy="1371732"/>
          </a:xfrm>
          <a:prstGeom prst="rect">
            <a:avLst/>
          </a:prstGeom>
        </p:spPr>
      </p:pic>
      <p:pic>
        <p:nvPicPr>
          <p:cNvPr id="7" name="Picture 6" descr="A group of people in scrubs standing around a table with skeleton model&#10;&#10;Description automatically generated">
            <a:extLst>
              <a:ext uri="{FF2B5EF4-FFF2-40B4-BE49-F238E27FC236}">
                <a16:creationId xmlns:a16="http://schemas.microsoft.com/office/drawing/2014/main" id="{4887E66B-432B-0FBD-C12F-9DEAE2C85796}"/>
              </a:ext>
            </a:extLst>
          </p:cNvPr>
          <p:cNvPicPr>
            <a:picLocks noChangeAspect="1"/>
          </p:cNvPicPr>
          <p:nvPr/>
        </p:nvPicPr>
        <p:blipFill>
          <a:blip r:embed="rId4"/>
          <a:stretch>
            <a:fillRect/>
          </a:stretch>
        </p:blipFill>
        <p:spPr>
          <a:xfrm>
            <a:off x="4930233" y="1007791"/>
            <a:ext cx="2057400" cy="1371600"/>
          </a:xfrm>
          <a:prstGeom prst="rect">
            <a:avLst/>
          </a:prstGeom>
        </p:spPr>
      </p:pic>
      <p:pic>
        <p:nvPicPr>
          <p:cNvPr id="8" name="Picture 7" descr="A group of people standing around a barrel&#10;&#10;Description automatically generated">
            <a:extLst>
              <a:ext uri="{FF2B5EF4-FFF2-40B4-BE49-F238E27FC236}">
                <a16:creationId xmlns:a16="http://schemas.microsoft.com/office/drawing/2014/main" id="{5F5456F6-1DDC-DBF1-404F-4480F1B0CCEF}"/>
              </a:ext>
            </a:extLst>
          </p:cNvPr>
          <p:cNvPicPr>
            <a:picLocks noChangeAspect="1"/>
          </p:cNvPicPr>
          <p:nvPr/>
        </p:nvPicPr>
        <p:blipFill>
          <a:blip r:embed="rId5"/>
          <a:stretch>
            <a:fillRect/>
          </a:stretch>
        </p:blipFill>
        <p:spPr>
          <a:xfrm>
            <a:off x="6993209" y="2372932"/>
            <a:ext cx="2057400" cy="1331550"/>
          </a:xfrm>
          <a:prstGeom prst="rect">
            <a:avLst/>
          </a:prstGeom>
        </p:spPr>
      </p:pic>
    </p:spTree>
    <p:extLst>
      <p:ext uri="{BB962C8B-B14F-4D97-AF65-F5344CB8AC3E}">
        <p14:creationId xmlns:p14="http://schemas.microsoft.com/office/powerpoint/2010/main" val="258118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3</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 @ CS aims to:</a:t>
            </a:r>
            <a:endParaRPr sz="4000" dirty="0"/>
          </a:p>
        </p:txBody>
      </p:sp>
      <p:sp>
        <p:nvSpPr>
          <p:cNvPr id="354" name="Google Shape;354;p2"/>
          <p:cNvSpPr txBox="1">
            <a:spLocks noGrp="1"/>
          </p:cNvSpPr>
          <p:nvPr>
            <p:ph type="body" idx="1"/>
          </p:nvPr>
        </p:nvSpPr>
        <p:spPr>
          <a:xfrm>
            <a:off x="629249" y="1865067"/>
            <a:ext cx="6480467" cy="3847363"/>
          </a:xfrm>
          <a:prstGeom prst="rect">
            <a:avLst/>
          </a:prstGeom>
          <a:noFill/>
          <a:ln>
            <a:noFill/>
          </a:ln>
        </p:spPr>
        <p:txBody>
          <a:bodyPr spcFirstLastPara="1" wrap="square" lIns="91425" tIns="45700" rIns="91425" bIns="45700" anchor="t" anchorCtr="0">
            <a:noAutofit/>
          </a:bodyPr>
          <a:lstStyle/>
          <a:p>
            <a:pPr marL="342900" lvl="0" indent="-342900">
              <a:lnSpc>
                <a:spcPct val="106000"/>
              </a:lnSpc>
              <a:spcAft>
                <a:spcPts val="800"/>
              </a:spcAft>
              <a:buFont typeface="+mj-lt"/>
              <a:buAutoNum type="arabicPeriod"/>
            </a:pPr>
            <a:r>
              <a:rPr lang="en-AU" dirty="0">
                <a:effectLst/>
                <a:latin typeface="Calibri" panose="020F0502020204030204" pitchFamily="34" charset="0"/>
                <a:ea typeface="SimHei" panose="02010609060101010101" pitchFamily="49" charset="-122"/>
                <a:cs typeface="Arial" panose="020B0604020202020204" pitchFamily="34" charset="0"/>
              </a:rPr>
              <a:t>Support the demonstration of excellence –reviewees identify areas of teaching practice to showcase and provide a range of evidence to support and substantiate their claims.</a:t>
            </a:r>
            <a:endParaRPr lang="en-AU"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eriod"/>
            </a:pPr>
            <a:r>
              <a:rPr lang="en-AU" dirty="0">
                <a:effectLst/>
                <a:latin typeface="Calibri" panose="020F0502020204030204" pitchFamily="34" charset="0"/>
                <a:ea typeface="SimHei" panose="02010609060101010101" pitchFamily="49" charset="-122"/>
                <a:cs typeface="Arial" panose="020B0604020202020204" pitchFamily="34" charset="0"/>
              </a:rPr>
              <a:t>Enable learning and improvement –staff reflect on their educational practice with a view of understanding it better and developing it further.</a:t>
            </a:r>
            <a:endParaRPr lang="en-AU"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eriod"/>
            </a:pPr>
            <a:r>
              <a:rPr lang="en-AU" dirty="0">
                <a:effectLst/>
                <a:latin typeface="Calibri" panose="020F0502020204030204" pitchFamily="34" charset="0"/>
                <a:ea typeface="SimHei" panose="02010609060101010101" pitchFamily="49" charset="-122"/>
                <a:cs typeface="Arial" panose="020B0604020202020204" pitchFamily="34" charset="0"/>
              </a:rPr>
              <a:t>Foster collegiality and relationships –peers engage in collegial and supportive interactions and discussions. </a:t>
            </a:r>
            <a:endParaRPr lang="en-AU" dirty="0">
              <a:effectLst/>
              <a:latin typeface="Arial" panose="020B0604020202020204" pitchFamily="34" charset="0"/>
              <a:ea typeface="Arial" panose="020B0604020202020204" pitchFamily="34" charset="0"/>
              <a:cs typeface="Arial" panose="020B0604020202020204" pitchFamily="34" charset="0"/>
            </a:endParaRPr>
          </a:p>
          <a:p>
            <a:pPr marL="0" lvl="0" indent="0" algn="l" rtl="0">
              <a:lnSpc>
                <a:spcPct val="90000"/>
              </a:lnSpc>
              <a:spcBef>
                <a:spcPts val="600"/>
              </a:spcBef>
              <a:spcAft>
                <a:spcPts val="0"/>
              </a:spcAft>
              <a:buClr>
                <a:schemeClr val="dk1"/>
              </a:buClr>
              <a:buSzPts val="20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4</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Types of peer reviews</a:t>
            </a:r>
            <a:endParaRPr sz="4000" dirty="0"/>
          </a:p>
        </p:txBody>
      </p:sp>
      <p:sp>
        <p:nvSpPr>
          <p:cNvPr id="354" name="Google Shape;354;p2"/>
          <p:cNvSpPr txBox="1">
            <a:spLocks noGrp="1"/>
          </p:cNvSpPr>
          <p:nvPr>
            <p:ph type="body" idx="1"/>
          </p:nvPr>
        </p:nvSpPr>
        <p:spPr>
          <a:xfrm>
            <a:off x="629249" y="1677880"/>
            <a:ext cx="6480467" cy="4034551"/>
          </a:xfrm>
          <a:prstGeom prst="rect">
            <a:avLst/>
          </a:prstGeom>
          <a:noFill/>
          <a:ln>
            <a:noFill/>
          </a:ln>
        </p:spPr>
        <p:txBody>
          <a:bodyPr spcFirstLastPara="1" wrap="square" lIns="91425" tIns="45700" rIns="91425" bIns="45700" anchor="t" anchorCtr="0">
            <a:noAutofit/>
          </a:bodyPr>
          <a:lstStyle/>
          <a:p>
            <a:pPr marL="0" indent="0">
              <a:lnSpc>
                <a:spcPct val="106000"/>
              </a:lnSpc>
              <a:spcAft>
                <a:spcPts val="800"/>
              </a:spcAft>
            </a:pPr>
            <a:r>
              <a:rPr lang="en-AU" dirty="0">
                <a:latin typeface="+mn-lt"/>
                <a:cs typeface="Times New Roman" panose="02020603050405020304" pitchFamily="18" charset="0"/>
              </a:rPr>
              <a:t>At CS reviewees can request a summative or formative peer review to:</a:t>
            </a:r>
          </a:p>
          <a:p>
            <a:pPr indent="-457200">
              <a:lnSpc>
                <a:spcPct val="106000"/>
              </a:lnSpc>
              <a:spcAft>
                <a:spcPts val="800"/>
              </a:spcAft>
              <a:buFont typeface="+mj-lt"/>
              <a:buAutoNum type="arabicPeriod"/>
            </a:pPr>
            <a:r>
              <a:rPr lang="en-AU" dirty="0">
                <a:latin typeface="+mn-lt"/>
                <a:cs typeface="Times New Roman" panose="02020603050405020304" pitchFamily="18" charset="0"/>
              </a:rPr>
              <a:t>Support their application for promotion (summative).</a:t>
            </a:r>
          </a:p>
          <a:p>
            <a:pPr indent="-457200">
              <a:lnSpc>
                <a:spcPct val="106000"/>
              </a:lnSpc>
              <a:spcAft>
                <a:spcPts val="800"/>
              </a:spcAft>
              <a:buFont typeface="+mj-lt"/>
              <a:buAutoNum type="arabicPeriod"/>
            </a:pPr>
            <a:r>
              <a:rPr lang="en-AU" dirty="0">
                <a:latin typeface="+mn-lt"/>
                <a:cs typeface="Times New Roman" panose="02020603050405020304" pitchFamily="18" charset="0"/>
              </a:rPr>
              <a:t>Meet their probation conditions (summative).</a:t>
            </a:r>
          </a:p>
          <a:p>
            <a:pPr indent="-457200">
              <a:lnSpc>
                <a:spcPct val="106000"/>
              </a:lnSpc>
              <a:spcAft>
                <a:spcPts val="800"/>
              </a:spcAft>
              <a:buFont typeface="+mj-lt"/>
              <a:buAutoNum type="arabicPeriod"/>
            </a:pPr>
            <a:r>
              <a:rPr lang="en-AU" dirty="0">
                <a:latin typeface="+mn-lt"/>
                <a:cs typeface="Times New Roman" panose="02020603050405020304" pitchFamily="18" charset="0"/>
              </a:rPr>
              <a:t>Support their development as teachers (formative).</a:t>
            </a:r>
          </a:p>
          <a:p>
            <a:pPr marL="0" indent="0">
              <a:lnSpc>
                <a:spcPct val="106000"/>
              </a:lnSpc>
              <a:spcAft>
                <a:spcPts val="800"/>
              </a:spcAft>
            </a:pPr>
            <a:r>
              <a:rPr lang="en-AU" dirty="0">
                <a:latin typeface="+mn-lt"/>
                <a:cs typeface="Times New Roman" panose="02020603050405020304" pitchFamily="18" charset="0"/>
              </a:rPr>
              <a:t>2023 figures: @ </a:t>
            </a:r>
            <a:r>
              <a:rPr lang="en-AU" b="1" dirty="0">
                <a:latin typeface="+mn-lt"/>
                <a:cs typeface="Times New Roman" panose="02020603050405020304" pitchFamily="18" charset="0"/>
              </a:rPr>
              <a:t>74 peer reviews</a:t>
            </a:r>
          </a:p>
          <a:p>
            <a:pPr marL="0" indent="0">
              <a:lnSpc>
                <a:spcPct val="106000"/>
              </a:lnSpc>
              <a:spcAft>
                <a:spcPts val="800"/>
              </a:spcAft>
            </a:pPr>
            <a:r>
              <a:rPr lang="en-AU" dirty="0">
                <a:latin typeface="+mn-lt"/>
                <a:cs typeface="Times New Roman" panose="02020603050405020304" pitchFamily="18" charset="0"/>
              </a:rPr>
              <a:t>Promotion </a:t>
            </a:r>
            <a:r>
              <a:rPr lang="en-AU" b="1" dirty="0">
                <a:latin typeface="+mn-lt"/>
                <a:cs typeface="Times New Roman" panose="02020603050405020304" pitchFamily="18" charset="0"/>
              </a:rPr>
              <a:t>45: </a:t>
            </a:r>
            <a:r>
              <a:rPr lang="en-AU" dirty="0">
                <a:latin typeface="+mn-lt"/>
                <a:cs typeface="Times New Roman" panose="02020603050405020304" pitchFamily="18" charset="0"/>
              </a:rPr>
              <a:t> Probation </a:t>
            </a:r>
            <a:r>
              <a:rPr lang="en-AU" b="1" dirty="0">
                <a:latin typeface="+mn-lt"/>
                <a:cs typeface="Times New Roman" panose="02020603050405020304" pitchFamily="18" charset="0"/>
              </a:rPr>
              <a:t>16: </a:t>
            </a:r>
            <a:r>
              <a:rPr lang="en-AU" dirty="0">
                <a:latin typeface="+mn-lt"/>
                <a:cs typeface="Times New Roman" panose="02020603050405020304" pitchFamily="18" charset="0"/>
              </a:rPr>
              <a:t> Formative </a:t>
            </a:r>
            <a:r>
              <a:rPr lang="en-AU" b="1" dirty="0">
                <a:latin typeface="+mn-lt"/>
                <a:cs typeface="Times New Roman" panose="02020603050405020304" pitchFamily="18" charset="0"/>
              </a:rPr>
              <a:t>13 </a:t>
            </a:r>
          </a:p>
          <a:p>
            <a:pPr marL="0" indent="0">
              <a:lnSpc>
                <a:spcPct val="100000"/>
              </a:lnSpc>
              <a:spcBef>
                <a:spcPts val="0"/>
              </a:spcBef>
              <a:buClr>
                <a:srgbClr val="000000"/>
              </a:buClr>
              <a:buSzPts val="1400"/>
            </a:pPr>
            <a:endParaRPr lang="en-AU" dirty="0">
              <a:latin typeface="+mn-lt"/>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sz="2000" b="0" i="0" u="none" strike="noStrike" cap="none" dirty="0">
              <a:solidFill>
                <a:schemeClr val="dk1"/>
              </a:solidFill>
              <a:latin typeface="Arial" panose="020B0604020202020204" pitchFamily="34" charset="0"/>
              <a:cs typeface="Times New Roman" panose="02020603050405020304" pitchFamily="18" charset="0"/>
              <a:sym typeface="Arial"/>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676037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5</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3600" dirty="0"/>
              <a:t>Peer review dates</a:t>
            </a:r>
            <a:endParaRPr sz="3600" dirty="0"/>
          </a:p>
        </p:txBody>
      </p:sp>
      <p:sp>
        <p:nvSpPr>
          <p:cNvPr id="354" name="Google Shape;354;p2"/>
          <p:cNvSpPr txBox="1">
            <a:spLocks noGrp="1"/>
          </p:cNvSpPr>
          <p:nvPr>
            <p:ph type="body" idx="1"/>
          </p:nvPr>
        </p:nvSpPr>
        <p:spPr>
          <a:xfrm>
            <a:off x="629249" y="1557580"/>
            <a:ext cx="6480467" cy="4154851"/>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b="1" dirty="0">
                <a:latin typeface="Arial" panose="020B0604020202020204" pitchFamily="34" charset="0"/>
                <a:cs typeface="Times New Roman" panose="02020603050405020304" pitchFamily="18" charset="0"/>
              </a:rPr>
              <a:t>Promotion</a:t>
            </a: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Last day for </a:t>
            </a:r>
            <a:r>
              <a:rPr lang="en-AU" b="1" dirty="0">
                <a:latin typeface="Arial" panose="020B0604020202020204" pitchFamily="34" charset="0"/>
                <a:cs typeface="Times New Roman" panose="02020603050405020304" pitchFamily="18" charset="0"/>
              </a:rPr>
              <a:t>requests for Peer Review to be received </a:t>
            </a:r>
            <a:r>
              <a:rPr lang="en-AU" dirty="0">
                <a:latin typeface="Arial" panose="020B0604020202020204" pitchFamily="34" charset="0"/>
                <a:cs typeface="Times New Roman" panose="02020603050405020304" pitchFamily="18" charset="0"/>
              </a:rPr>
              <a:t>by DLT -  30 April 2024.</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Week commencing </a:t>
            </a:r>
            <a:r>
              <a:rPr lang="en-AU" b="1" dirty="0">
                <a:latin typeface="Arial" panose="020B0604020202020204" pitchFamily="34" charset="0"/>
                <a:cs typeface="Times New Roman" panose="02020603050405020304" pitchFamily="18" charset="0"/>
              </a:rPr>
              <a:t>6 May </a:t>
            </a:r>
            <a:r>
              <a:rPr lang="en-AU" dirty="0">
                <a:latin typeface="Arial" panose="020B0604020202020204" pitchFamily="34" charset="0"/>
                <a:cs typeface="Times New Roman" panose="02020603050405020304" pitchFamily="18" charset="0"/>
              </a:rPr>
              <a:t>Peer Review team notifies of allocation peer reviewer/reviewee.</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b="1" dirty="0">
                <a:latin typeface="Arial" panose="020B0604020202020204" pitchFamily="34" charset="0"/>
                <a:cs typeface="Times New Roman" panose="02020603050405020304" pitchFamily="18" charset="0"/>
              </a:rPr>
              <a:t>May to July </a:t>
            </a:r>
            <a:r>
              <a:rPr lang="en-AU" dirty="0">
                <a:latin typeface="Arial" panose="020B0604020202020204" pitchFamily="34" charset="0"/>
                <a:cs typeface="Times New Roman" panose="02020603050405020304" pitchFamily="18" charset="0"/>
              </a:rPr>
              <a:t>reviewee and reviewer liaise to complete peer review.</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Last day DLT accepts </a:t>
            </a:r>
            <a:r>
              <a:rPr lang="en-AU" b="1" dirty="0">
                <a:latin typeface="Arial" panose="020B0604020202020204" pitchFamily="34" charset="0"/>
                <a:cs typeface="Times New Roman" panose="02020603050405020304" pitchFamily="18" charset="0"/>
              </a:rPr>
              <a:t>completed peer reviews for promotion </a:t>
            </a:r>
            <a:r>
              <a:rPr lang="en-AU" dirty="0">
                <a:latin typeface="Arial" panose="020B0604020202020204" pitchFamily="34" charset="0"/>
                <a:cs typeface="Times New Roman" panose="02020603050405020304" pitchFamily="18" charset="0"/>
              </a:rPr>
              <a:t>from peer reviewers - 26 July 2024.</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sz="2000" b="0" i="0" u="none" strike="noStrike" cap="none" dirty="0">
              <a:solidFill>
                <a:schemeClr val="dk1"/>
              </a:solidFill>
              <a:latin typeface="Arial" panose="020B0604020202020204" pitchFamily="34" charset="0"/>
              <a:cs typeface="Times New Roman" panose="02020603050405020304" pitchFamily="18" charset="0"/>
              <a:sym typeface="Arial"/>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8848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6</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3600" dirty="0"/>
              <a:t>Peer review dates</a:t>
            </a:r>
            <a:endParaRPr sz="3600" dirty="0"/>
          </a:p>
        </p:txBody>
      </p:sp>
      <p:sp>
        <p:nvSpPr>
          <p:cNvPr id="354" name="Google Shape;354;p2"/>
          <p:cNvSpPr txBox="1">
            <a:spLocks noGrp="1"/>
          </p:cNvSpPr>
          <p:nvPr>
            <p:ph type="body" idx="1"/>
          </p:nvPr>
        </p:nvSpPr>
        <p:spPr>
          <a:xfrm>
            <a:off x="629249" y="1557580"/>
            <a:ext cx="6480467" cy="4154851"/>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r>
              <a:rPr lang="en-AU" dirty="0">
                <a:latin typeface="Arial" panose="020B0604020202020204" pitchFamily="34" charset="0"/>
                <a:cs typeface="Times New Roman" panose="02020603050405020304" pitchFamily="18" charset="0"/>
              </a:rPr>
              <a:t>Peer review for </a:t>
            </a:r>
            <a:r>
              <a:rPr lang="en-AU" b="1" dirty="0">
                <a:latin typeface="Arial" panose="020B0604020202020204" pitchFamily="34" charset="0"/>
                <a:cs typeface="Times New Roman" panose="02020603050405020304" pitchFamily="18" charset="0"/>
              </a:rPr>
              <a:t>probation</a:t>
            </a:r>
            <a:r>
              <a:rPr lang="en-AU" dirty="0">
                <a:latin typeface="Arial" panose="020B0604020202020204" pitchFamily="34" charset="0"/>
                <a:cs typeface="Times New Roman" panose="02020603050405020304" pitchFamily="18" charset="0"/>
              </a:rPr>
              <a:t> within 6 months of probation.</a:t>
            </a: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r>
              <a:rPr lang="en-AU" b="1" dirty="0">
                <a:latin typeface="Arial" panose="020B0604020202020204" pitchFamily="34" charset="0"/>
                <a:cs typeface="Times New Roman" panose="02020603050405020304" pitchFamily="18" charset="0"/>
              </a:rPr>
              <a:t>Formative </a:t>
            </a:r>
            <a:r>
              <a:rPr lang="en-AU" dirty="0">
                <a:latin typeface="Arial" panose="020B0604020202020204" pitchFamily="34" charset="0"/>
                <a:cs typeface="Times New Roman" panose="02020603050405020304" pitchFamily="18" charset="0"/>
              </a:rPr>
              <a:t>peer reviews no formal time frames. Can request anytime.</a:t>
            </a: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For peer review for </a:t>
            </a:r>
            <a:r>
              <a:rPr lang="en-AU" b="1" dirty="0">
                <a:latin typeface="Arial" panose="020B0604020202020204" pitchFamily="34" charset="0"/>
                <a:cs typeface="Times New Roman" panose="02020603050405020304" pitchFamily="18" charset="0"/>
              </a:rPr>
              <a:t>promotion: </a:t>
            </a:r>
            <a:r>
              <a:rPr lang="en-AU" dirty="0">
                <a:latin typeface="Arial" panose="020B0604020202020204" pitchFamily="34" charset="0"/>
                <a:cs typeface="Times New Roman" panose="02020603050405020304" pitchFamily="18" charset="0"/>
              </a:rPr>
              <a:t>Reviewers cannot do a peer review for promotion </a:t>
            </a:r>
            <a:r>
              <a:rPr lang="en-AU" u="sng" dirty="0">
                <a:latin typeface="Arial" panose="020B0604020202020204" pitchFamily="34" charset="0"/>
                <a:cs typeface="Times New Roman" panose="02020603050405020304" pitchFamily="18" charset="0"/>
              </a:rPr>
              <a:t>in the same year </a:t>
            </a:r>
            <a:r>
              <a:rPr lang="en-AU" dirty="0">
                <a:latin typeface="Arial" panose="020B0604020202020204" pitchFamily="34" charset="0"/>
                <a:cs typeface="Times New Roman" panose="02020603050405020304" pitchFamily="18" charset="0"/>
              </a:rPr>
              <a:t>they are going for promotion.</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sz="2000" b="0" i="0" u="none" strike="noStrike" cap="none" dirty="0">
              <a:solidFill>
                <a:schemeClr val="dk1"/>
              </a:solidFill>
              <a:latin typeface="Arial" panose="020B0604020202020204" pitchFamily="34" charset="0"/>
              <a:cs typeface="Times New Roman" panose="02020603050405020304" pitchFamily="18" charset="0"/>
              <a:sym typeface="Arial"/>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196972"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769418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xfrm>
            <a:off x="8646263" y="6313875"/>
            <a:ext cx="35640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7</a:t>
            </a:fld>
            <a:endParaRPr/>
          </a:p>
        </p:txBody>
      </p:sp>
      <p:sp>
        <p:nvSpPr>
          <p:cNvPr id="353" name="Google Shape;353;p2"/>
          <p:cNvSpPr txBox="1">
            <a:spLocks noGrp="1"/>
          </p:cNvSpPr>
          <p:nvPr>
            <p:ph type="title"/>
          </p:nvPr>
        </p:nvSpPr>
        <p:spPr>
          <a:xfrm>
            <a:off x="689107" y="682664"/>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 of teaching practice</a:t>
            </a:r>
            <a:endParaRPr sz="4000" dirty="0"/>
          </a:p>
        </p:txBody>
      </p:sp>
      <p:sp>
        <p:nvSpPr>
          <p:cNvPr id="354" name="Google Shape;354;p2"/>
          <p:cNvSpPr txBox="1">
            <a:spLocks noGrp="1"/>
          </p:cNvSpPr>
          <p:nvPr>
            <p:ph type="body" idx="1"/>
          </p:nvPr>
        </p:nvSpPr>
        <p:spPr>
          <a:xfrm>
            <a:off x="517564" y="1985979"/>
            <a:ext cx="6480467" cy="370446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A peer review provides evidence of </a:t>
            </a:r>
            <a:r>
              <a:rPr lang="en-AU" u="sng" dirty="0">
                <a:latin typeface="Arial" panose="020B0604020202020204" pitchFamily="34" charset="0"/>
                <a:cs typeface="Times New Roman" panose="02020603050405020304" pitchFamily="18" charset="0"/>
              </a:rPr>
              <a:t>teaching practice</a:t>
            </a:r>
            <a:r>
              <a:rPr lang="en-AU" dirty="0">
                <a:latin typeface="Arial" panose="020B0604020202020204" pitchFamily="34" charset="0"/>
                <a:cs typeface="Times New Roman" panose="02020603050405020304" pitchFamily="18" charset="0"/>
              </a:rPr>
              <a:t>.  </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r>
              <a:rPr lang="en-AU" dirty="0">
                <a:latin typeface="Arial" panose="020B0604020202020204" pitchFamily="34" charset="0"/>
                <a:cs typeface="Times New Roman" panose="02020603050405020304" pitchFamily="18" charset="0"/>
              </a:rPr>
              <a:t>Teaching practice includes all practices that impact the student learning experience at Charles Sturt, such as:</a:t>
            </a:r>
          </a:p>
          <a:p>
            <a:pPr marL="342900" indent="-342900">
              <a:lnSpc>
                <a:spcPct val="15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Direct teaching (includes learning design and assessment).</a:t>
            </a:r>
          </a:p>
          <a:p>
            <a:pPr marL="342900" indent="-342900">
              <a:lnSpc>
                <a:spcPct val="15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Higher Degree by Research supervision.</a:t>
            </a:r>
          </a:p>
          <a:p>
            <a:pPr marL="342900" indent="-342900">
              <a:lnSpc>
                <a:spcPct val="15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Work Integrated Learning supervision. </a:t>
            </a:r>
          </a:p>
          <a:p>
            <a:pPr marL="342900" indent="-342900">
              <a:lnSpc>
                <a:spcPct val="150000"/>
              </a:lnSpc>
              <a:spcBef>
                <a:spcPts val="0"/>
              </a:spcBef>
              <a:buClr>
                <a:srgbClr val="000000"/>
              </a:buClr>
              <a:buSzPts val="1400"/>
              <a:buFont typeface="Arial" panose="020B0604020202020204" pitchFamily="34" charset="0"/>
              <a:buChar char="•"/>
            </a:pPr>
            <a:r>
              <a:rPr lang="en-AU" dirty="0">
                <a:latin typeface="Arial" panose="020B0604020202020204" pitchFamily="34" charset="0"/>
                <a:cs typeface="Times New Roman" panose="02020603050405020304" pitchFamily="18" charset="0"/>
              </a:rPr>
              <a:t>Educational leadership. </a:t>
            </a: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xfrm>
            <a:off x="2001663" y="6313875"/>
            <a:ext cx="5616981" cy="365125"/>
          </a:xfrm>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308814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8</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reviewers</a:t>
            </a:r>
            <a:endParaRPr sz="4000" dirty="0"/>
          </a:p>
        </p:txBody>
      </p:sp>
      <p:sp>
        <p:nvSpPr>
          <p:cNvPr id="354" name="Google Shape;354;p2"/>
          <p:cNvSpPr txBox="1">
            <a:spLocks noGrp="1"/>
          </p:cNvSpPr>
          <p:nvPr>
            <p:ph type="body" idx="1"/>
          </p:nvPr>
        </p:nvSpPr>
        <p:spPr>
          <a:xfrm>
            <a:off x="628651" y="1778130"/>
            <a:ext cx="6480467" cy="3604021"/>
          </a:xfrm>
          <a:prstGeom prst="rect">
            <a:avLst/>
          </a:prstGeom>
          <a:noFill/>
          <a:ln>
            <a:noFill/>
          </a:ln>
        </p:spPr>
        <p:txBody>
          <a:bodyPr spcFirstLastPara="1" wrap="square" lIns="91425" tIns="45700" rIns="91425" bIns="45700" anchor="t" anchorCtr="0">
            <a:noAutofit/>
          </a:bodyPr>
          <a:lstStyle/>
          <a:p>
            <a:pPr marL="0" indent="0">
              <a:lnSpc>
                <a:spcPct val="106000"/>
              </a:lnSpc>
              <a:spcAft>
                <a:spcPts val="800"/>
              </a:spcAft>
            </a:pPr>
            <a:r>
              <a:rPr lang="en-AU" dirty="0">
                <a:latin typeface="Arial" panose="020B0604020202020204" pitchFamily="34" charset="0"/>
                <a:cs typeface="Times New Roman" panose="02020603050405020304" pitchFamily="18" charset="0"/>
              </a:rPr>
              <a:t>An objective and trained peer reviewer is allocated to conduct a peer review. CS peer reviewers must:</a:t>
            </a:r>
          </a:p>
          <a:p>
            <a:pPr marL="342900" indent="-342900">
              <a:lnSpc>
                <a:spcPct val="106000"/>
              </a:lnSpc>
              <a:spcAft>
                <a:spcPts val="800"/>
              </a:spcAft>
              <a:buFont typeface="+mj-lt"/>
              <a:buAutoNum type="arabicPeriod"/>
            </a:pPr>
            <a:r>
              <a:rPr lang="en-AU" dirty="0">
                <a:latin typeface="Arial" panose="020B0604020202020204" pitchFamily="34" charset="0"/>
                <a:cs typeface="Times New Roman" panose="02020603050405020304" pitchFamily="18" charset="0"/>
              </a:rPr>
              <a:t>Have at least three years of experience in Higher Education teaching.</a:t>
            </a:r>
          </a:p>
          <a:p>
            <a:pPr marL="342900" indent="-342900">
              <a:lnSpc>
                <a:spcPct val="106000"/>
              </a:lnSpc>
              <a:spcAft>
                <a:spcPts val="800"/>
              </a:spcAft>
              <a:buFont typeface="+mj-lt"/>
              <a:buAutoNum type="arabicPeriod"/>
            </a:pPr>
            <a:r>
              <a:rPr lang="en-AU" dirty="0">
                <a:latin typeface="Arial" panose="020B0604020202020204" pitchFamily="34" charset="0"/>
                <a:cs typeface="Times New Roman" panose="02020603050405020304" pitchFamily="18" charset="0"/>
              </a:rPr>
              <a:t>Be available for approximately 1.5 - 2 hours for each review (maximum of 2 reviews will be allocated).</a:t>
            </a:r>
          </a:p>
          <a:p>
            <a:pPr marL="342900" indent="-342900">
              <a:lnSpc>
                <a:spcPct val="106000"/>
              </a:lnSpc>
              <a:spcAft>
                <a:spcPts val="800"/>
              </a:spcAft>
              <a:buFont typeface="+mj-lt"/>
              <a:buAutoNum type="arabicPeriod"/>
            </a:pPr>
            <a:r>
              <a:rPr lang="en-AU" dirty="0">
                <a:latin typeface="Arial" panose="020B0604020202020204" pitchFamily="34" charset="0"/>
                <a:cs typeface="Times New Roman" panose="02020603050405020304" pitchFamily="18" charset="0"/>
              </a:rPr>
              <a:t>Be able to complete the peer review report in a timely manner (</a:t>
            </a:r>
            <a:r>
              <a:rPr lang="en-AU" b="1" dirty="0">
                <a:latin typeface="Arial" panose="020B0604020202020204" pitchFamily="34" charset="0"/>
                <a:cs typeface="Times New Roman" panose="02020603050405020304" pitchFamily="18" charset="0"/>
              </a:rPr>
              <a:t>26 July 2024 </a:t>
            </a:r>
            <a:r>
              <a:rPr lang="en-AU" dirty="0">
                <a:latin typeface="Arial" panose="020B0604020202020204" pitchFamily="34" charset="0"/>
                <a:cs typeface="Times New Roman" panose="02020603050405020304" pitchFamily="18" charset="0"/>
              </a:rPr>
              <a:t>for peer reviews to support promotion).</a:t>
            </a:r>
          </a:p>
          <a:p>
            <a:pPr marL="342900" indent="-342900">
              <a:lnSpc>
                <a:spcPct val="106000"/>
              </a:lnSpc>
              <a:spcAft>
                <a:spcPts val="800"/>
              </a:spcAft>
              <a:buFont typeface="+mj-lt"/>
              <a:buAutoNum type="arabicPeriod"/>
            </a:pPr>
            <a:endParaRPr lang="en-AU" dirty="0">
              <a:latin typeface="Calibri" panose="020F0502020204030204" pitchFamily="34" charset="0"/>
              <a:ea typeface="SimHei" panose="02010609060101010101" pitchFamily="49" charset="-122"/>
              <a:cs typeface="Arial" panose="020B0604020202020204" pitchFamily="34" charset="0"/>
            </a:endParaRPr>
          </a:p>
          <a:p>
            <a:pPr marL="0" indent="0">
              <a:lnSpc>
                <a:spcPct val="100000"/>
              </a:lnSpc>
              <a:spcBef>
                <a:spcPts val="0"/>
              </a:spcBef>
              <a:buClr>
                <a:srgbClr val="000000"/>
              </a:buClr>
              <a:buSzPts val="1400"/>
            </a:pPr>
            <a:endParaRPr lang="en-AU" dirty="0">
              <a:latin typeface="+mj-lt"/>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sz="2000" b="0" i="0" u="none" strike="noStrike" cap="none" dirty="0">
              <a:solidFill>
                <a:schemeClr val="dk1"/>
              </a:solidFill>
              <a:latin typeface="Arial" panose="020B0604020202020204" pitchFamily="34" charset="0"/>
              <a:cs typeface="Times New Roman" panose="02020603050405020304" pitchFamily="18" charset="0"/>
              <a:sym typeface="Arial"/>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algn="l"/>
            <a:endParaRPr lang="en-AU" dirty="0"/>
          </a:p>
        </p:txBody>
      </p:sp>
    </p:spTree>
    <p:extLst>
      <p:ext uri="{BB962C8B-B14F-4D97-AF65-F5344CB8AC3E}">
        <p14:creationId xmlns:p14="http://schemas.microsoft.com/office/powerpoint/2010/main" val="368937644"/>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AU"/>
              <a:t>9</a:t>
            </a:fld>
            <a:endParaRPr/>
          </a:p>
        </p:txBody>
      </p:sp>
      <p:sp>
        <p:nvSpPr>
          <p:cNvPr id="353" name="Google Shape;353;p2"/>
          <p:cNvSpPr txBox="1">
            <a:spLocks noGrp="1"/>
          </p:cNvSpPr>
          <p:nvPr>
            <p:ph type="title"/>
          </p:nvPr>
        </p:nvSpPr>
        <p:spPr>
          <a:xfrm>
            <a:off x="628651" y="788716"/>
            <a:ext cx="6711716" cy="1076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Font typeface="Arial"/>
              <a:buNone/>
            </a:pPr>
            <a:r>
              <a:rPr lang="en-AU" sz="4000" dirty="0"/>
              <a:t>Peer reviewers</a:t>
            </a:r>
            <a:endParaRPr sz="4000" dirty="0"/>
          </a:p>
        </p:txBody>
      </p:sp>
      <p:sp>
        <p:nvSpPr>
          <p:cNvPr id="354" name="Google Shape;354;p2"/>
          <p:cNvSpPr txBox="1">
            <a:spLocks noGrp="1"/>
          </p:cNvSpPr>
          <p:nvPr>
            <p:ph type="body" idx="1"/>
          </p:nvPr>
        </p:nvSpPr>
        <p:spPr>
          <a:xfrm>
            <a:off x="628651" y="1865067"/>
            <a:ext cx="6480467" cy="3604021"/>
          </a:xfrm>
          <a:prstGeom prst="rect">
            <a:avLst/>
          </a:prstGeom>
          <a:noFill/>
          <a:ln>
            <a:noFill/>
          </a:ln>
        </p:spPr>
        <p:txBody>
          <a:bodyPr spcFirstLastPara="1" wrap="square" lIns="91425" tIns="45700" rIns="91425" bIns="45700" anchor="t" anchorCtr="0">
            <a:noAutofit/>
          </a:bodyPr>
          <a:lstStyle/>
          <a:p>
            <a:pPr marL="0" indent="0">
              <a:lnSpc>
                <a:spcPct val="106000"/>
              </a:lnSpc>
              <a:spcAft>
                <a:spcPts val="800"/>
              </a:spcAft>
            </a:pPr>
            <a:r>
              <a:rPr lang="en-AU" dirty="0">
                <a:latin typeface="Arial" panose="020B0604020202020204" pitchFamily="34" charset="0"/>
                <a:cs typeface="Times New Roman" panose="02020603050405020304" pitchFamily="18" charset="0"/>
              </a:rPr>
              <a:t>To ensure fairness and impartiality CS Peer reviewers are:</a:t>
            </a:r>
          </a:p>
          <a:p>
            <a:pPr marL="342900" indent="-342900">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Assigned to a peer reviewee by the peer review team. </a:t>
            </a:r>
          </a:p>
          <a:p>
            <a:pPr marL="342900" indent="-342900">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At least one level higher than the person seeking the review, wherever possible. </a:t>
            </a:r>
          </a:p>
          <a:p>
            <a:pPr marL="342900" indent="-342900">
              <a:lnSpc>
                <a:spcPct val="106000"/>
              </a:lnSpc>
              <a:spcAft>
                <a:spcPts val="800"/>
              </a:spcAft>
              <a:buFont typeface="Arial" panose="020B0604020202020204" pitchFamily="34" charset="0"/>
              <a:buChar char="•"/>
            </a:pPr>
            <a:r>
              <a:rPr lang="en-AU" dirty="0">
                <a:latin typeface="Arial" panose="020B0604020202020204" pitchFamily="34" charset="0"/>
                <a:cs typeface="Times New Roman" panose="02020603050405020304" pitchFamily="18" charset="0"/>
              </a:rPr>
              <a:t>From outside the school and, if possible, the faculty of the person seeking the review.</a:t>
            </a:r>
          </a:p>
          <a:p>
            <a:pPr marL="0" indent="0">
              <a:lnSpc>
                <a:spcPct val="106000"/>
              </a:lnSpc>
              <a:spcAft>
                <a:spcPts val="800"/>
              </a:spcAft>
            </a:pPr>
            <a:r>
              <a:rPr lang="en-AU" dirty="0">
                <a:latin typeface="Arial" panose="020B0604020202020204" pitchFamily="34" charset="0"/>
                <a:cs typeface="Times New Roman" panose="02020603050405020304" pitchFamily="18" charset="0"/>
              </a:rPr>
              <a:t>An alternate peer reviewer can be assigned if there is a conflict of interest or other issue.</a:t>
            </a:r>
          </a:p>
          <a:p>
            <a:pPr marL="342900" indent="-342900">
              <a:lnSpc>
                <a:spcPct val="106000"/>
              </a:lnSpc>
              <a:spcAft>
                <a:spcPts val="800"/>
              </a:spcAft>
              <a:buFont typeface="+mj-lt"/>
              <a:buAutoNum type="arabicPeriod"/>
            </a:pPr>
            <a:endParaRPr lang="en-AU" dirty="0">
              <a:latin typeface="Calibri" panose="020F0502020204030204" pitchFamily="34" charset="0"/>
              <a:ea typeface="SimHei" panose="02010609060101010101" pitchFamily="49" charset="-122"/>
              <a:cs typeface="Arial" panose="020B0604020202020204" pitchFamily="34" charset="0"/>
            </a:endParaRPr>
          </a:p>
          <a:p>
            <a:pPr marL="0" indent="0">
              <a:lnSpc>
                <a:spcPct val="100000"/>
              </a:lnSpc>
              <a:spcBef>
                <a:spcPts val="0"/>
              </a:spcBef>
              <a:buClr>
                <a:srgbClr val="000000"/>
              </a:buClr>
              <a:buSzPts val="1400"/>
            </a:pPr>
            <a:endParaRPr lang="en-AU" dirty="0">
              <a:latin typeface="+mj-lt"/>
              <a:cs typeface="Times New Roman" panose="02020603050405020304" pitchFamily="18" charset="0"/>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indent="0">
              <a:lnSpc>
                <a:spcPct val="100000"/>
              </a:lnSpc>
              <a:spcBef>
                <a:spcPts val="0"/>
              </a:spcBef>
              <a:buClr>
                <a:srgbClr val="000000"/>
              </a:buClr>
              <a:buSzPts val="1400"/>
            </a:pPr>
            <a:endParaRPr lang="en-AU" sz="2000" b="0" i="0" u="none" strike="noStrike" cap="none" dirty="0">
              <a:solidFill>
                <a:schemeClr val="dk1"/>
              </a:solidFill>
              <a:latin typeface="Arial" panose="020B0604020202020204" pitchFamily="34" charset="0"/>
              <a:cs typeface="Times New Roman" panose="02020603050405020304" pitchFamily="18" charset="0"/>
              <a:sym typeface="Arial"/>
            </a:endParaRPr>
          </a:p>
          <a:p>
            <a:pPr marL="0" indent="0">
              <a:lnSpc>
                <a:spcPct val="100000"/>
              </a:lnSpc>
              <a:spcBef>
                <a:spcPts val="0"/>
              </a:spcBef>
              <a:buClr>
                <a:srgbClr val="000000"/>
              </a:buClr>
              <a:buSzPts val="1400"/>
            </a:pPr>
            <a:endParaRPr lang="en-AU" dirty="0">
              <a:latin typeface="Arial" panose="020B0604020202020204" pitchFamily="34" charset="0"/>
              <a:cs typeface="Times New Roman" panose="02020603050405020304" pitchFamily="18" charset="0"/>
            </a:endParaRPr>
          </a:p>
          <a:p>
            <a:pPr marL="0" marR="0" lvl="0" indent="0" rtl="0">
              <a:lnSpc>
                <a:spcPct val="100000"/>
              </a:lnSpc>
              <a:spcBef>
                <a:spcPts val="0"/>
              </a:spcBef>
              <a:spcAft>
                <a:spcPts val="0"/>
              </a:spcAft>
              <a:buClr>
                <a:srgbClr val="000000"/>
              </a:buClr>
              <a:buSzPts val="1400"/>
              <a:buFont typeface="Arial"/>
              <a:buNone/>
            </a:pPr>
            <a:endParaRPr lang="en-AU" dirty="0">
              <a:latin typeface="Arial" panose="020B0604020202020204" pitchFamily="34" charset="0"/>
              <a:cs typeface="Times New Roman" panose="02020603050405020304" pitchFamily="18" charset="0"/>
            </a:endParaRPr>
          </a:p>
        </p:txBody>
      </p:sp>
      <p:sp>
        <p:nvSpPr>
          <p:cNvPr id="355" name="Google Shape;355;p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algn="l"/>
            <a:r>
              <a:rPr lang="en-AU" dirty="0"/>
              <a:t>Peer Review @ CS  ] Peer Reviewee session 		15 April 2024</a:t>
            </a:r>
          </a:p>
          <a:p>
            <a:pPr marL="0" lvl="0" indent="0" algn="r" rtl="0">
              <a:lnSpc>
                <a:spcPct val="100000"/>
              </a:lnSpc>
              <a:spcBef>
                <a:spcPts val="0"/>
              </a:spcBef>
              <a:spcAft>
                <a:spcPts val="0"/>
              </a:spcAft>
              <a:buSzPts val="1400"/>
              <a:buNone/>
            </a:pPr>
            <a:endParaRPr lang="en-AU" dirty="0"/>
          </a:p>
        </p:txBody>
      </p:sp>
    </p:spTree>
    <p:extLst>
      <p:ext uri="{BB962C8B-B14F-4D97-AF65-F5344CB8AC3E}">
        <p14:creationId xmlns:p14="http://schemas.microsoft.com/office/powerpoint/2010/main" val="3925495992"/>
      </p:ext>
    </p:extLst>
  </p:cSld>
  <p:clrMapOvr>
    <a:masterClrMapping/>
  </p:clrMapOvr>
</p:sld>
</file>

<file path=ppt/theme/theme1.xml><?xml version="1.0" encoding="utf-8"?>
<a:theme xmlns:a="http://schemas.openxmlformats.org/drawingml/2006/main" name="Charles Sturt University">
  <a:themeElements>
    <a:clrScheme name="CSU Light Green">
      <a:dk1>
        <a:srgbClr val="222222"/>
      </a:dk1>
      <a:lt1>
        <a:srgbClr val="FFFFFF"/>
      </a:lt1>
      <a:dk2>
        <a:srgbClr val="519674"/>
      </a:dk2>
      <a:lt2>
        <a:srgbClr val="C7B8A0"/>
      </a:lt2>
      <a:accent1>
        <a:srgbClr val="0E3A32"/>
      </a:accent1>
      <a:accent2>
        <a:srgbClr val="736858"/>
      </a:accent2>
      <a:accent3>
        <a:srgbClr val="E9CECA"/>
      </a:accent3>
      <a:accent4>
        <a:srgbClr val="519674"/>
      </a:accent4>
      <a:accent5>
        <a:srgbClr val="0E3A32"/>
      </a:accent5>
      <a:accent6>
        <a:srgbClr val="92C4AB"/>
      </a:accent6>
      <a:hlink>
        <a:srgbClr val="3C7056"/>
      </a:hlink>
      <a:folHlink>
        <a:srgbClr val="7368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SU Light Green">
    <a:dk1>
      <a:srgbClr val="222222"/>
    </a:dk1>
    <a:lt1>
      <a:srgbClr val="FFFFFF"/>
    </a:lt1>
    <a:dk2>
      <a:srgbClr val="519674"/>
    </a:dk2>
    <a:lt2>
      <a:srgbClr val="C7B8A0"/>
    </a:lt2>
    <a:accent1>
      <a:srgbClr val="0E3A32"/>
    </a:accent1>
    <a:accent2>
      <a:srgbClr val="736858"/>
    </a:accent2>
    <a:accent3>
      <a:srgbClr val="E9CECA"/>
    </a:accent3>
    <a:accent4>
      <a:srgbClr val="519674"/>
    </a:accent4>
    <a:accent5>
      <a:srgbClr val="0E3A32"/>
    </a:accent5>
    <a:accent6>
      <a:srgbClr val="92C4AB"/>
    </a:accent6>
    <a:hlink>
      <a:srgbClr val="3C7056"/>
    </a:hlink>
    <a:folHlink>
      <a:srgbClr val="73685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16FD18517F39429AD26580F5DCC040" ma:contentTypeVersion="3" ma:contentTypeDescription="Create a new document." ma:contentTypeScope="" ma:versionID="83b287a18a1f02c0196704d54289b1ad">
  <xsd:schema xmlns:xsd="http://www.w3.org/2001/XMLSchema" xmlns:xs="http://www.w3.org/2001/XMLSchema" xmlns:p="http://schemas.microsoft.com/office/2006/metadata/properties" xmlns:ns2="9702fd53-6736-401a-9062-a78d51110ecf" targetNamespace="http://schemas.microsoft.com/office/2006/metadata/properties" ma:root="true" ma:fieldsID="d446ebf6a3512f3a46350e11f81d3c0a" ns2:_="">
    <xsd:import namespace="9702fd53-6736-401a-9062-a78d51110ec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02fd53-6736-401a-9062-a78d51110e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269F6-3552-4412-8B75-1E3B8D410728}">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9702fd53-6736-401a-9062-a78d51110ecf"/>
    <ds:schemaRef ds:uri="http://www.w3.org/XML/1998/namespace"/>
  </ds:schemaRefs>
</ds:datastoreItem>
</file>

<file path=customXml/itemProps2.xml><?xml version="1.0" encoding="utf-8"?>
<ds:datastoreItem xmlns:ds="http://schemas.openxmlformats.org/officeDocument/2006/customXml" ds:itemID="{EF41E360-A046-4C4B-B002-FA189D1C3AEB}">
  <ds:schemaRefs>
    <ds:schemaRef ds:uri="http://schemas.microsoft.com/sharepoint/v3/contenttype/forms"/>
  </ds:schemaRefs>
</ds:datastoreItem>
</file>

<file path=customXml/itemProps3.xml><?xml version="1.0" encoding="utf-8"?>
<ds:datastoreItem xmlns:ds="http://schemas.openxmlformats.org/officeDocument/2006/customXml" ds:itemID="{1D33267D-6CD6-4789-A3F5-A2EDCE142DFA}">
  <ds:schemaRefs>
    <ds:schemaRef ds:uri="9702fd53-6736-401a-9062-a78d51110e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1590</TotalTime>
  <Words>1108</Words>
  <Application>Microsoft Office PowerPoint</Application>
  <PresentationFormat>On-screen Show (4:3)</PresentationFormat>
  <Paragraphs>164</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Wingdings</vt:lpstr>
      <vt:lpstr>Arial</vt:lpstr>
      <vt:lpstr>Charles Sturt University</vt:lpstr>
      <vt:lpstr>Welcome CS Peer Reviewee </vt:lpstr>
      <vt:lpstr>Acknowledgement of Country</vt:lpstr>
      <vt:lpstr>Peer review @ CS aims to:</vt:lpstr>
      <vt:lpstr>Types of peer reviews</vt:lpstr>
      <vt:lpstr>Peer review dates</vt:lpstr>
      <vt:lpstr>Peer review dates</vt:lpstr>
      <vt:lpstr>Peer review of teaching practice</vt:lpstr>
      <vt:lpstr>Peer reviewers</vt:lpstr>
      <vt:lpstr>Peer reviewers</vt:lpstr>
      <vt:lpstr>Peer review overview</vt:lpstr>
      <vt:lpstr>Peer review process </vt:lpstr>
      <vt:lpstr>Peer review supporting documents</vt:lpstr>
      <vt:lpstr>Teaching capabilities</vt:lpstr>
      <vt:lpstr>Approach to evidence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dc:title>
  <dc:creator>Toal, Kerrilyn</dc:creator>
  <cp:lastModifiedBy>Scheele, Deborah</cp:lastModifiedBy>
  <cp:revision>94</cp:revision>
  <cp:lastPrinted>2024-03-20T02:54:05Z</cp:lastPrinted>
  <dcterms:created xsi:type="dcterms:W3CDTF">2021-12-08T03:46:03Z</dcterms:created>
  <dcterms:modified xsi:type="dcterms:W3CDTF">2024-04-15T02:00:22Z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0x0101002516FD18517F39429AD26580F5DCC040</vt:lpwstr>
  </property>
</Properties>
</file>