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9E4F-68E8-4739-AB1F-6138546B6929}" type="datetimeFigureOut">
              <a:rPr lang="en-AU" smtClean="0"/>
              <a:t>8/02/2017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B21EE-42F9-4BF3-8D9A-267D0AEF8F9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8949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-96" charset="-128"/>
              </a:rPr>
              <a:t>This is an alternative title page with space for images.</a:t>
            </a:r>
          </a:p>
        </p:txBody>
      </p:sp>
    </p:spTree>
    <p:extLst>
      <p:ext uri="{BB962C8B-B14F-4D97-AF65-F5344CB8AC3E}">
        <p14:creationId xmlns:p14="http://schemas.microsoft.com/office/powerpoint/2010/main" val="316492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2E754-BA8D-4C7C-A309-54EB090E05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5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FDEE9-C907-4EFF-AF08-4F1C7D10D4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67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28603-C128-481E-8E0C-613B070C15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1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6687A-44AE-495F-B047-C587DEEDC6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5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71FBD-8327-4097-B5D7-461F9AEA15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0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5CD76-03D9-4F57-AD4E-6D93713DA3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4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77B85-92AF-4F36-B8B4-639E3AC903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66094-7540-4F22-B138-90FB284995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94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EDC0E-0E04-46A2-9A6F-0A69ADAD8E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0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043B3-33EA-4D02-8E32-F53EF3FD7E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9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62C5C-B468-4B15-83DD-0AE0956915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3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FF"/>
            </a:gs>
            <a:gs pos="100000">
              <a:srgbClr val="99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95DD73-5354-4D9C-BFC4-593078A7CC49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22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2855640" y="1340769"/>
            <a:ext cx="5930900" cy="803275"/>
          </a:xfr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r>
              <a:rPr lang="en-AU" sz="3600" b="1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AU" sz="3600" b="1" i="1" dirty="0">
                <a:solidFill>
                  <a:schemeClr val="accent6">
                    <a:lumMod val="75000"/>
                  </a:schemeClr>
                </a:solidFill>
              </a:rPr>
            </a:br>
            <a:endParaRPr lang="en-US" altLang="en-US" sz="3600" b="1" i="1" dirty="0">
              <a:solidFill>
                <a:schemeClr val="accent6">
                  <a:lumMod val="75000"/>
                </a:schemeClr>
              </a:solidFill>
              <a:latin typeface="Times" pitchFamily="-96" charset="0"/>
              <a:ea typeface="ＭＳ Ｐゴシック" pitchFamily="-96" charset="-128"/>
              <a:cs typeface="Times" pitchFamily="-96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0" y="0"/>
            <a:ext cx="9144000" cy="152400"/>
          </a:xfrm>
          <a:prstGeom prst="rect">
            <a:avLst/>
          </a:prstGeom>
          <a:gradFill rotWithShape="1">
            <a:gsLst>
              <a:gs pos="0">
                <a:srgbClr val="E31F26"/>
              </a:gs>
              <a:gs pos="100000">
                <a:srgbClr val="610000"/>
              </a:gs>
            </a:gsLst>
            <a:lin ang="0" scaled="1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FFFFFF"/>
              </a:solidFill>
              <a:latin typeface="Calibri" pitchFamily="-105" charset="0"/>
            </a:endParaRPr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1494309" y="2924945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AU" sz="3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Linda Shields </a:t>
            </a:r>
            <a:r>
              <a:rPr lang="en-AU" sz="320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MD (Research), </a:t>
            </a:r>
            <a:r>
              <a:rPr lang="en-AU" sz="3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PhD, FACN, FAAN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Professor of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Rural Health</a:t>
            </a:r>
            <a:endParaRPr lang="en-US" sz="3200" dirty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Faculty </a:t>
            </a:r>
            <a:r>
              <a:rPr lang="en-US" sz="320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of Science</a:t>
            </a:r>
            <a:endParaRPr lang="en-US" sz="3200" dirty="0" smtClean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Charles Sturt University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Bathurst, NSW</a:t>
            </a:r>
            <a:endParaRPr lang="en-US" sz="3200" dirty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and</a:t>
            </a:r>
            <a:endParaRPr lang="en-AU" sz="3200" dirty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Honorary Professor, School of Medicine, 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The University of 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Queensland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Brisbane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Australia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7284" y="1034520"/>
            <a:ext cx="9027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b="1" dirty="0" smtClean="0"/>
              <a:t>Rural and remote health and technology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188664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lectronic medical records austral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5175" cy="376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y Health Record Digital Health 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2647950"/>
            <a:ext cx="5572125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5846" y="4663856"/>
            <a:ext cx="62164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b="1" dirty="0" smtClean="0"/>
              <a:t>Electronic Integrated Medical </a:t>
            </a:r>
          </a:p>
          <a:p>
            <a:r>
              <a:rPr lang="en-AU" sz="3600" b="1" dirty="0" smtClean="0"/>
              <a:t>Record (</a:t>
            </a:r>
            <a:r>
              <a:rPr lang="en-AU" sz="3600" b="1" dirty="0" err="1" smtClean="0"/>
              <a:t>eIMR</a:t>
            </a:r>
            <a:r>
              <a:rPr lang="en-AU" sz="3600" b="1" dirty="0" smtClean="0"/>
              <a:t>)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67431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data linkage queensland heal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155" y="-6439"/>
            <a:ext cx="6864439" cy="686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72732" y="1944710"/>
            <a:ext cx="3490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/>
              <a:t>Data linkage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5023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telehealth and kim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746" y="0"/>
            <a:ext cx="87072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0457" y="2627290"/>
            <a:ext cx="27583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b="1" dirty="0" smtClean="0"/>
              <a:t>Telehealth /</a:t>
            </a:r>
          </a:p>
          <a:p>
            <a:r>
              <a:rPr lang="en-AU" sz="3600" b="1" dirty="0" smtClean="0"/>
              <a:t>Telemedicine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733142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199367" cy="309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telehealth and kim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661" y="-1"/>
            <a:ext cx="5161339" cy="347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Georgia Partnership for Telehealth and Amerigroup Bring Telemedicine to Schoo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73150"/>
            <a:ext cx="4391696" cy="3337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centre for online heal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769" y="3809999"/>
            <a:ext cx="54292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7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Image result for centre for online heal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431" y="1158136"/>
            <a:ext cx="507682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centre for online heal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932" y="986552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www.som.uq.edu.au/media/270080/banner_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72" y="3515933"/>
            <a:ext cx="666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568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he-Long-But-Inevitable-Road-to-World-War-3-Expla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379" y="1769659"/>
            <a:ext cx="6667500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2871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67</Words>
  <Application>Microsoft Office PowerPoint</Application>
  <PresentationFormat>Widescreen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Times</vt:lpstr>
      <vt:lpstr>Times New Roman</vt:lpstr>
      <vt:lpstr>Default Design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Charles Sturt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Shields, Linda</dc:creator>
  <cp:lastModifiedBy>ranjan</cp:lastModifiedBy>
  <cp:revision>7</cp:revision>
  <dcterms:created xsi:type="dcterms:W3CDTF">2015-10-21T23:26:31Z</dcterms:created>
  <dcterms:modified xsi:type="dcterms:W3CDTF">2017-02-08T09:04:55Z</dcterms:modified>
</cp:coreProperties>
</file>